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Lst>
  <p:notesMasterIdLst>
    <p:notesMasterId r:id="rId24"/>
  </p:notesMasterIdLst>
  <p:sldIdLst>
    <p:sldId id="256" r:id="rId2"/>
    <p:sldId id="257" r:id="rId3"/>
    <p:sldId id="268" r:id="rId4"/>
    <p:sldId id="269" r:id="rId5"/>
    <p:sldId id="278" r:id="rId6"/>
    <p:sldId id="277" r:id="rId7"/>
    <p:sldId id="262" r:id="rId8"/>
    <p:sldId id="275" r:id="rId9"/>
    <p:sldId id="270" r:id="rId10"/>
    <p:sldId id="271" r:id="rId11"/>
    <p:sldId id="272" r:id="rId12"/>
    <p:sldId id="263" r:id="rId13"/>
    <p:sldId id="259" r:id="rId14"/>
    <p:sldId id="276" r:id="rId15"/>
    <p:sldId id="260" r:id="rId16"/>
    <p:sldId id="261" r:id="rId17"/>
    <p:sldId id="267" r:id="rId18"/>
    <p:sldId id="264" r:id="rId19"/>
    <p:sldId id="265" r:id="rId20"/>
    <p:sldId id="273" r:id="rId21"/>
    <p:sldId id="274" r:id="rId22"/>
    <p:sldId id="266" r:id="rId23"/>
  </p:sldIdLst>
  <p:sldSz cx="12192000" cy="6858000"/>
  <p:notesSz cx="6858000" cy="28765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i-Eugen Birta" initials="AB" lastIdx="5" clrIdx="0">
    <p:extLst>
      <p:ext uri="{19B8F6BF-5375-455C-9EA6-DF929625EA0E}">
        <p15:presenceInfo xmlns:p15="http://schemas.microsoft.com/office/powerpoint/2012/main" userId="S::1062021@ucn.dk::f1d1ac0d-ac2d-45ea-add2-2b6fcda6cb50" providerId="AD"/>
      </p:ext>
    </p:extLst>
  </p:cmAuthor>
  <p:cmAuthor id="2" name="Ralfs Zangis" initials="RZ" lastIdx="1" clrIdx="1">
    <p:extLst>
      <p:ext uri="{19B8F6BF-5375-455C-9EA6-DF929625EA0E}">
        <p15:presenceInfo xmlns:p15="http://schemas.microsoft.com/office/powerpoint/2012/main" userId="S::1062012@ucn.dk::7c5b85e4-47e2-4b6c-a69e-e78795ec0a9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79278" autoAdjust="0"/>
  </p:normalViewPr>
  <p:slideViewPr>
    <p:cSldViewPr snapToGrid="0">
      <p:cViewPr varScale="1">
        <p:scale>
          <a:sx n="99" d="100"/>
          <a:sy n="99" d="100"/>
        </p:scale>
        <p:origin x="2458"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5-16T01:23:45.826" idx="1">
    <p:pos x="7154" y="1148"/>
    <p:text>show 1 of eachTriggers + stored procedures
talk about why we chose them and how they work
</p:text>
    <p:extLst>
      <p:ext uri="{C676402C-5697-4E1C-873F-D02D1690AC5C}">
        <p15:threadingInfo xmlns:p15="http://schemas.microsoft.com/office/powerpoint/2012/main" timeZoneBias="420"/>
      </p:ext>
    </p:extLst>
  </p:cm>
  <p:cm authorId="1" dt="2019-05-16T01:24:41.795" idx="2">
    <p:pos x="7250" y="1244"/>
    <p:text>talk about:
- eer -&gt; db diagram conversion
- the NF forms and show specific examples of changes that were done to keep the forms up
</p:text>
    <p:extLst>
      <p:ext uri="{C676402C-5697-4E1C-873F-D02D1690AC5C}">
        <p15:threadingInfo xmlns:p15="http://schemas.microsoft.com/office/powerpoint/2012/main" timeZoneBias="420"/>
      </p:ext>
    </p:extLst>
  </p:cm>
  <p:cm authorId="1" dt="2019-05-16T01:24:55.763" idx="3">
    <p:pos x="7346" y="1340"/>
    <p:text>This whole part should be less than 5min
</p:text>
    <p:extLst>
      <p:ext uri="{C676402C-5697-4E1C-873F-D02D1690AC5C}">
        <p15:threadingInfo xmlns:p15="http://schemas.microsoft.com/office/powerpoint/2012/main" timeZoneBias="420"/>
      </p:ext>
    </p:extLst>
  </p:cm>
  <p:cm authorId="1" dt="2019-05-16T01:25:16.763" idx="4">
    <p:pos x="7442" y="1436"/>
    <p:text>mention the double business logic and why we did that
</p:text>
    <p:extLst>
      <p:ext uri="{C676402C-5697-4E1C-873F-D02D1690AC5C}">
        <p15:threadingInfo xmlns:p15="http://schemas.microsoft.com/office/powerpoint/2012/main" timeZoneBias="420"/>
      </p:ext>
    </p:extLst>
  </p:cm>
  <p:cm authorId="1" dt="2019-05-16T01:34:24.402" idx="5">
    <p:pos x="7154" y="551"/>
    <p:text>the idea of these 2 being that: ok, given those risks, those business goals and the available resources, we deicded to follow this strategy
</p:text>
    <p:extLst>
      <p:ext uri="{C676402C-5697-4E1C-873F-D02D1690AC5C}">
        <p15:threadingInfo xmlns:p15="http://schemas.microsoft.com/office/powerpoint/2012/main" timeZoneBias="42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64B0AE-DC51-4412-A737-3385F9EF0E13}" type="doc">
      <dgm:prSet loTypeId="urn:microsoft.com/office/officeart/2018/5/layout/CenteredIconLabelDescriptionList" loCatId="icon" qsTypeId="urn:microsoft.com/office/officeart/2005/8/quickstyle/simple1" qsCatId="simple" csTypeId="urn:microsoft.com/office/officeart/2018/5/colors/Iconchunking_neutralbg_accent6_2" csCatId="accent6" phldr="1"/>
      <dgm:spPr/>
      <dgm:t>
        <a:bodyPr/>
        <a:lstStyle/>
        <a:p>
          <a:endParaRPr lang="en-US"/>
        </a:p>
      </dgm:t>
    </dgm:pt>
    <dgm:pt modelId="{F878A04D-9EA8-4275-9FD0-6AA1F0F7E4D6}">
      <dgm:prSet/>
      <dgm:spPr/>
      <dgm:t>
        <a:bodyPr/>
        <a:lstStyle/>
        <a:p>
          <a:pPr>
            <a:lnSpc>
              <a:spcPct val="100000"/>
            </a:lnSpc>
            <a:defRPr b="1"/>
          </a:pPr>
          <a:r>
            <a:rPr lang="en-US"/>
            <a:t>Intro</a:t>
          </a:r>
        </a:p>
      </dgm:t>
    </dgm:pt>
    <dgm:pt modelId="{28A46023-0872-41A1-8CE8-F2C8370319A5}" type="parTrans" cxnId="{2FCFC7F5-6FFE-42ED-BC9E-7814BD9EB26D}">
      <dgm:prSet/>
      <dgm:spPr/>
      <dgm:t>
        <a:bodyPr/>
        <a:lstStyle/>
        <a:p>
          <a:endParaRPr lang="en-US"/>
        </a:p>
      </dgm:t>
    </dgm:pt>
    <dgm:pt modelId="{978EDFEF-48C0-4D57-A625-3D6C4C83B9B0}" type="sibTrans" cxnId="{2FCFC7F5-6FFE-42ED-BC9E-7814BD9EB26D}">
      <dgm:prSet/>
      <dgm:spPr/>
      <dgm:t>
        <a:bodyPr/>
        <a:lstStyle/>
        <a:p>
          <a:endParaRPr lang="en-US"/>
        </a:p>
      </dgm:t>
    </dgm:pt>
    <dgm:pt modelId="{D17C7489-BDC7-4E2B-9EDD-C85BD321C60E}">
      <dgm:prSet/>
      <dgm:spPr/>
      <dgm:t>
        <a:bodyPr/>
        <a:lstStyle/>
        <a:p>
          <a:pPr>
            <a:lnSpc>
              <a:spcPct val="100000"/>
            </a:lnSpc>
          </a:pPr>
          <a:r>
            <a:rPr lang="en-US"/>
            <a:t>Problem statement</a:t>
          </a:r>
        </a:p>
      </dgm:t>
    </dgm:pt>
    <dgm:pt modelId="{65AD980F-5E85-4745-927D-1A53CEB1932D}" type="parTrans" cxnId="{D7A4640C-93F0-4CDD-88E9-C33DB5A76349}">
      <dgm:prSet/>
      <dgm:spPr/>
      <dgm:t>
        <a:bodyPr/>
        <a:lstStyle/>
        <a:p>
          <a:endParaRPr lang="en-US"/>
        </a:p>
      </dgm:t>
    </dgm:pt>
    <dgm:pt modelId="{0279AA30-C20B-411B-A9F1-2A9DDA4C8F4A}" type="sibTrans" cxnId="{D7A4640C-93F0-4CDD-88E9-C33DB5A76349}">
      <dgm:prSet/>
      <dgm:spPr/>
      <dgm:t>
        <a:bodyPr/>
        <a:lstStyle/>
        <a:p>
          <a:endParaRPr lang="en-US"/>
        </a:p>
      </dgm:t>
    </dgm:pt>
    <dgm:pt modelId="{D48F071B-F1E2-4693-9AF7-045AE50E20BA}">
      <dgm:prSet/>
      <dgm:spPr/>
      <dgm:t>
        <a:bodyPr/>
        <a:lstStyle/>
        <a:p>
          <a:pPr>
            <a:lnSpc>
              <a:spcPct val="100000"/>
            </a:lnSpc>
          </a:pPr>
          <a:r>
            <a:rPr lang="en-US"/>
            <a:t>Proposed solution</a:t>
          </a:r>
        </a:p>
      </dgm:t>
    </dgm:pt>
    <dgm:pt modelId="{67FE461A-8F5B-49ED-BD60-8741416279C2}" type="parTrans" cxnId="{955864CD-BCF9-433F-B77B-40A317D6D239}">
      <dgm:prSet/>
      <dgm:spPr/>
      <dgm:t>
        <a:bodyPr/>
        <a:lstStyle/>
        <a:p>
          <a:endParaRPr lang="en-US"/>
        </a:p>
      </dgm:t>
    </dgm:pt>
    <dgm:pt modelId="{50F192B2-4377-491A-9CB4-E3D4D39A90D6}" type="sibTrans" cxnId="{955864CD-BCF9-433F-B77B-40A317D6D239}">
      <dgm:prSet/>
      <dgm:spPr/>
      <dgm:t>
        <a:bodyPr/>
        <a:lstStyle/>
        <a:p>
          <a:endParaRPr lang="en-US"/>
        </a:p>
      </dgm:t>
    </dgm:pt>
    <dgm:pt modelId="{F9B94FA8-AA48-495A-81F4-9E0B7B19734F}">
      <dgm:prSet/>
      <dgm:spPr/>
      <dgm:t>
        <a:bodyPr/>
        <a:lstStyle/>
        <a:p>
          <a:pPr>
            <a:lnSpc>
              <a:spcPct val="100000"/>
            </a:lnSpc>
          </a:pPr>
          <a:r>
            <a:rPr lang="en-US"/>
            <a:t>System development</a:t>
          </a:r>
        </a:p>
      </dgm:t>
    </dgm:pt>
    <dgm:pt modelId="{62794866-70A9-4227-AAC5-F9D5D8EF12A6}" type="parTrans" cxnId="{E5B281C6-BF2F-4288-BB38-3BEC6879C7E2}">
      <dgm:prSet/>
      <dgm:spPr/>
      <dgm:t>
        <a:bodyPr/>
        <a:lstStyle/>
        <a:p>
          <a:endParaRPr lang="en-US"/>
        </a:p>
      </dgm:t>
    </dgm:pt>
    <dgm:pt modelId="{DBC0701D-5AB3-4E79-AB4B-902A214D3DAC}" type="sibTrans" cxnId="{E5B281C6-BF2F-4288-BB38-3BEC6879C7E2}">
      <dgm:prSet/>
      <dgm:spPr/>
      <dgm:t>
        <a:bodyPr/>
        <a:lstStyle/>
        <a:p>
          <a:endParaRPr lang="en-US"/>
        </a:p>
      </dgm:t>
    </dgm:pt>
    <dgm:pt modelId="{11A873FE-BA91-461F-A415-4112EA08CFC4}">
      <dgm:prSet/>
      <dgm:spPr/>
      <dgm:t>
        <a:bodyPr/>
        <a:lstStyle/>
        <a:p>
          <a:pPr>
            <a:lnSpc>
              <a:spcPct val="100000"/>
            </a:lnSpc>
          </a:pPr>
          <a:r>
            <a:rPr lang="en-US"/>
            <a:t>System architecture</a:t>
          </a:r>
        </a:p>
      </dgm:t>
    </dgm:pt>
    <dgm:pt modelId="{E15FAC8E-73FE-4370-BC43-27DBB801A786}" type="parTrans" cxnId="{9C7732FC-FBB4-4000-A88C-7578C2381351}">
      <dgm:prSet/>
      <dgm:spPr/>
      <dgm:t>
        <a:bodyPr/>
        <a:lstStyle/>
        <a:p>
          <a:endParaRPr lang="en-US"/>
        </a:p>
      </dgm:t>
    </dgm:pt>
    <dgm:pt modelId="{8360E5CC-92F3-4C98-8CBB-F482C5F9ED26}" type="sibTrans" cxnId="{9C7732FC-FBB4-4000-A88C-7578C2381351}">
      <dgm:prSet/>
      <dgm:spPr/>
      <dgm:t>
        <a:bodyPr/>
        <a:lstStyle/>
        <a:p>
          <a:endParaRPr lang="en-US"/>
        </a:p>
      </dgm:t>
    </dgm:pt>
    <dgm:pt modelId="{1AEEE452-BCFA-473E-86F5-2A7C9FBCA1FE}">
      <dgm:prSet/>
      <dgm:spPr/>
      <dgm:t>
        <a:bodyPr/>
        <a:lstStyle/>
        <a:p>
          <a:pPr>
            <a:lnSpc>
              <a:spcPct val="100000"/>
            </a:lnSpc>
            <a:defRPr b="1"/>
          </a:pPr>
          <a:r>
            <a:rPr lang="en-US"/>
            <a:t>Tests</a:t>
          </a:r>
        </a:p>
      </dgm:t>
    </dgm:pt>
    <dgm:pt modelId="{C844FDF6-2605-4CE7-96C0-F2FF5160425D}" type="parTrans" cxnId="{5240796B-376C-458A-BAA4-C3D452AB23AA}">
      <dgm:prSet/>
      <dgm:spPr/>
      <dgm:t>
        <a:bodyPr/>
        <a:lstStyle/>
        <a:p>
          <a:endParaRPr lang="en-US"/>
        </a:p>
      </dgm:t>
    </dgm:pt>
    <dgm:pt modelId="{0A7D2A58-2DAC-4E21-BA38-D13C10704D96}" type="sibTrans" cxnId="{5240796B-376C-458A-BAA4-C3D452AB23AA}">
      <dgm:prSet/>
      <dgm:spPr/>
      <dgm:t>
        <a:bodyPr/>
        <a:lstStyle/>
        <a:p>
          <a:endParaRPr lang="en-US"/>
        </a:p>
      </dgm:t>
    </dgm:pt>
    <dgm:pt modelId="{DB6E5861-DF9F-412B-BDB8-9FC002908D24}">
      <dgm:prSet/>
      <dgm:spPr/>
      <dgm:t>
        <a:bodyPr/>
        <a:lstStyle/>
        <a:p>
          <a:pPr>
            <a:lnSpc>
              <a:spcPct val="100000"/>
            </a:lnSpc>
          </a:pPr>
          <a:r>
            <a:rPr lang="en-US"/>
            <a:t>Risk analysis + test coverage</a:t>
          </a:r>
        </a:p>
      </dgm:t>
    </dgm:pt>
    <dgm:pt modelId="{9B00FDD0-7BE9-4B37-A233-CEA27F5A2BA4}" type="parTrans" cxnId="{A225CCEE-2C34-46A4-B463-9C774A7BFFA7}">
      <dgm:prSet/>
      <dgm:spPr/>
      <dgm:t>
        <a:bodyPr/>
        <a:lstStyle/>
        <a:p>
          <a:endParaRPr lang="en-US"/>
        </a:p>
      </dgm:t>
    </dgm:pt>
    <dgm:pt modelId="{7374493B-4819-4979-9607-715072CF2DCC}" type="sibTrans" cxnId="{A225CCEE-2C34-46A4-B463-9C774A7BFFA7}">
      <dgm:prSet/>
      <dgm:spPr/>
      <dgm:t>
        <a:bodyPr/>
        <a:lstStyle/>
        <a:p>
          <a:endParaRPr lang="en-US"/>
        </a:p>
      </dgm:t>
    </dgm:pt>
    <dgm:pt modelId="{06864AB4-287A-48E6-A971-54E23C07A447}">
      <dgm:prSet/>
      <dgm:spPr/>
      <dgm:t>
        <a:bodyPr/>
        <a:lstStyle/>
        <a:p>
          <a:pPr>
            <a:lnSpc>
              <a:spcPct val="100000"/>
            </a:lnSpc>
          </a:pPr>
          <a:r>
            <a:rPr lang="en-US"/>
            <a:t>Resources</a:t>
          </a:r>
        </a:p>
      </dgm:t>
    </dgm:pt>
    <dgm:pt modelId="{A5C28395-7B7C-44D6-98D7-5F7DF5126CCB}" type="parTrans" cxnId="{BC2A1CCF-B161-441E-BBFA-BCD5AE7CCCCE}">
      <dgm:prSet/>
      <dgm:spPr/>
      <dgm:t>
        <a:bodyPr/>
        <a:lstStyle/>
        <a:p>
          <a:endParaRPr lang="en-US"/>
        </a:p>
      </dgm:t>
    </dgm:pt>
    <dgm:pt modelId="{FCCE176D-5158-482C-8EA7-9475A279107F}" type="sibTrans" cxnId="{BC2A1CCF-B161-441E-BBFA-BCD5AE7CCCCE}">
      <dgm:prSet/>
      <dgm:spPr/>
      <dgm:t>
        <a:bodyPr/>
        <a:lstStyle/>
        <a:p>
          <a:endParaRPr lang="en-US"/>
        </a:p>
      </dgm:t>
    </dgm:pt>
    <dgm:pt modelId="{BAA34278-62F4-4A3F-914B-16B5FC5E68E5}">
      <dgm:prSet/>
      <dgm:spPr/>
      <dgm:t>
        <a:bodyPr/>
        <a:lstStyle/>
        <a:p>
          <a:pPr>
            <a:lnSpc>
              <a:spcPct val="100000"/>
            </a:lnSpc>
          </a:pPr>
          <a:r>
            <a:rPr lang="en-US"/>
            <a:t>Test strategy</a:t>
          </a:r>
        </a:p>
      </dgm:t>
    </dgm:pt>
    <dgm:pt modelId="{29552D65-9E89-4EE9-A21C-C1D64D5D30C8}" type="parTrans" cxnId="{AECA8E92-B306-4925-B23B-2915EB2D25CA}">
      <dgm:prSet/>
      <dgm:spPr/>
      <dgm:t>
        <a:bodyPr/>
        <a:lstStyle/>
        <a:p>
          <a:endParaRPr lang="en-US"/>
        </a:p>
      </dgm:t>
    </dgm:pt>
    <dgm:pt modelId="{914E4974-1386-4AA2-A6EA-6DFD6E428C65}" type="sibTrans" cxnId="{AECA8E92-B306-4925-B23B-2915EB2D25CA}">
      <dgm:prSet/>
      <dgm:spPr/>
      <dgm:t>
        <a:bodyPr/>
        <a:lstStyle/>
        <a:p>
          <a:endParaRPr lang="en-US"/>
        </a:p>
      </dgm:t>
    </dgm:pt>
    <dgm:pt modelId="{D0BDDE4B-400F-473D-A999-7F5953E5ACD2}">
      <dgm:prSet/>
      <dgm:spPr/>
      <dgm:t>
        <a:bodyPr/>
        <a:lstStyle/>
        <a:p>
          <a:r>
            <a:rPr lang="en-US"/>
            <a:t>Test approach</a:t>
          </a:r>
        </a:p>
      </dgm:t>
    </dgm:pt>
    <dgm:pt modelId="{15C52F27-5444-4176-A383-5577E9AB5F92}" type="parTrans" cxnId="{1E89F072-E845-4662-BA6A-33C3D0E7BF2A}">
      <dgm:prSet/>
      <dgm:spPr/>
      <dgm:t>
        <a:bodyPr/>
        <a:lstStyle/>
        <a:p>
          <a:endParaRPr lang="en-US"/>
        </a:p>
      </dgm:t>
    </dgm:pt>
    <dgm:pt modelId="{8DCD8702-2B1A-4031-83BF-F3EBA67D1979}" type="sibTrans" cxnId="{1E89F072-E845-4662-BA6A-33C3D0E7BF2A}">
      <dgm:prSet/>
      <dgm:spPr/>
      <dgm:t>
        <a:bodyPr/>
        <a:lstStyle/>
        <a:p>
          <a:endParaRPr lang="en-US"/>
        </a:p>
      </dgm:t>
    </dgm:pt>
    <dgm:pt modelId="{2AF2DF3F-B38C-4379-AC49-408725843115}">
      <dgm:prSet/>
      <dgm:spPr/>
      <dgm:t>
        <a:bodyPr/>
        <a:lstStyle/>
        <a:p>
          <a:r>
            <a:rPr lang="en-US"/>
            <a:t>Static</a:t>
          </a:r>
        </a:p>
      </dgm:t>
    </dgm:pt>
    <dgm:pt modelId="{29B4F8F4-455D-4094-8E2D-786421138237}" type="parTrans" cxnId="{48FCFF05-127D-4D6A-AB79-93ADC73FED8D}">
      <dgm:prSet/>
      <dgm:spPr/>
      <dgm:t>
        <a:bodyPr/>
        <a:lstStyle/>
        <a:p>
          <a:endParaRPr lang="en-US"/>
        </a:p>
      </dgm:t>
    </dgm:pt>
    <dgm:pt modelId="{969B727A-BED0-4235-AC07-E430D4DBBCA5}" type="sibTrans" cxnId="{48FCFF05-127D-4D6A-AB79-93ADC73FED8D}">
      <dgm:prSet/>
      <dgm:spPr/>
      <dgm:t>
        <a:bodyPr/>
        <a:lstStyle/>
        <a:p>
          <a:endParaRPr lang="en-US"/>
        </a:p>
      </dgm:t>
    </dgm:pt>
    <dgm:pt modelId="{9534C5AA-01C0-4210-BEC5-8586B7FC1249}">
      <dgm:prSet/>
      <dgm:spPr/>
      <dgm:t>
        <a:bodyPr/>
        <a:lstStyle/>
        <a:p>
          <a:r>
            <a:rPr lang="en-US"/>
            <a:t>Dynamic</a:t>
          </a:r>
        </a:p>
      </dgm:t>
    </dgm:pt>
    <dgm:pt modelId="{99E2E7DA-E1B8-4D99-B062-736E5D9748A2}" type="parTrans" cxnId="{98EF3FE7-DD9C-4D82-8ACE-92BDF0A42C6C}">
      <dgm:prSet/>
      <dgm:spPr/>
      <dgm:t>
        <a:bodyPr/>
        <a:lstStyle/>
        <a:p>
          <a:endParaRPr lang="en-US"/>
        </a:p>
      </dgm:t>
    </dgm:pt>
    <dgm:pt modelId="{717649F2-1329-4C15-9A8D-88FB9CA951D5}" type="sibTrans" cxnId="{98EF3FE7-DD9C-4D82-8ACE-92BDF0A42C6C}">
      <dgm:prSet/>
      <dgm:spPr/>
      <dgm:t>
        <a:bodyPr/>
        <a:lstStyle/>
        <a:p>
          <a:endParaRPr lang="en-US"/>
        </a:p>
      </dgm:t>
    </dgm:pt>
    <dgm:pt modelId="{8C861772-7363-4D8C-832C-92B4612008FA}">
      <dgm:prSet/>
      <dgm:spPr/>
      <dgm:t>
        <a:bodyPr/>
        <a:lstStyle/>
        <a:p>
          <a:pPr>
            <a:lnSpc>
              <a:spcPct val="100000"/>
            </a:lnSpc>
            <a:defRPr b="1"/>
          </a:pPr>
          <a:r>
            <a:rPr lang="en-US"/>
            <a:t>Database</a:t>
          </a:r>
        </a:p>
      </dgm:t>
    </dgm:pt>
    <dgm:pt modelId="{EFECDABA-1FE3-4C37-B0B8-5568597F0139}" type="parTrans" cxnId="{F6EED9FD-18B3-4B62-A0CE-A792A2F9B5DA}">
      <dgm:prSet/>
      <dgm:spPr/>
      <dgm:t>
        <a:bodyPr/>
        <a:lstStyle/>
        <a:p>
          <a:endParaRPr lang="en-US"/>
        </a:p>
      </dgm:t>
    </dgm:pt>
    <dgm:pt modelId="{5C7304B5-D5FD-4CE6-A11F-17CA3B88BBD0}" type="sibTrans" cxnId="{F6EED9FD-18B3-4B62-A0CE-A792A2F9B5DA}">
      <dgm:prSet/>
      <dgm:spPr/>
      <dgm:t>
        <a:bodyPr/>
        <a:lstStyle/>
        <a:p>
          <a:endParaRPr lang="en-US"/>
        </a:p>
      </dgm:t>
    </dgm:pt>
    <dgm:pt modelId="{1B10DD0A-4EC1-418B-B6E4-041B1518508F}">
      <dgm:prSet/>
      <dgm:spPr/>
      <dgm:t>
        <a:bodyPr/>
        <a:lstStyle/>
        <a:p>
          <a:pPr>
            <a:lnSpc>
              <a:spcPct val="100000"/>
            </a:lnSpc>
          </a:pPr>
          <a:r>
            <a:rPr lang="en-US"/>
            <a:t>EER</a:t>
          </a:r>
        </a:p>
      </dgm:t>
    </dgm:pt>
    <dgm:pt modelId="{05579EE2-3F49-448F-82D0-54D209BD371B}" type="parTrans" cxnId="{2ABF7770-735F-48FF-A361-E510AC0F4B4D}">
      <dgm:prSet/>
      <dgm:spPr/>
      <dgm:t>
        <a:bodyPr/>
        <a:lstStyle/>
        <a:p>
          <a:endParaRPr lang="en-US"/>
        </a:p>
      </dgm:t>
    </dgm:pt>
    <dgm:pt modelId="{51B8CD70-4774-4D76-914F-6DA647E99C58}" type="sibTrans" cxnId="{2ABF7770-735F-48FF-A361-E510AC0F4B4D}">
      <dgm:prSet/>
      <dgm:spPr/>
      <dgm:t>
        <a:bodyPr/>
        <a:lstStyle/>
        <a:p>
          <a:endParaRPr lang="en-US"/>
        </a:p>
      </dgm:t>
    </dgm:pt>
    <dgm:pt modelId="{366C33C5-3D83-4EE2-8BB8-DE659B84473D}">
      <dgm:prSet/>
      <dgm:spPr/>
      <dgm:t>
        <a:bodyPr/>
        <a:lstStyle/>
        <a:p>
          <a:pPr>
            <a:lnSpc>
              <a:spcPct val="100000"/>
            </a:lnSpc>
          </a:pPr>
          <a:r>
            <a:rPr lang="en-US"/>
            <a:t>Db Diagram</a:t>
          </a:r>
        </a:p>
      </dgm:t>
    </dgm:pt>
    <dgm:pt modelId="{587A1B8A-34F6-4279-A8BA-086FD15577DE}" type="parTrans" cxnId="{2F699094-DACA-4618-BC35-CD0472207BE8}">
      <dgm:prSet/>
      <dgm:spPr/>
      <dgm:t>
        <a:bodyPr/>
        <a:lstStyle/>
        <a:p>
          <a:endParaRPr lang="en-US"/>
        </a:p>
      </dgm:t>
    </dgm:pt>
    <dgm:pt modelId="{7F2517DA-C1F8-46FE-8E99-39D2DA94368A}" type="sibTrans" cxnId="{2F699094-DACA-4618-BC35-CD0472207BE8}">
      <dgm:prSet/>
      <dgm:spPr/>
      <dgm:t>
        <a:bodyPr/>
        <a:lstStyle/>
        <a:p>
          <a:endParaRPr lang="en-US"/>
        </a:p>
      </dgm:t>
    </dgm:pt>
    <dgm:pt modelId="{F0D6E732-16AF-456B-8A34-C6A1D65ADEC3}">
      <dgm:prSet/>
      <dgm:spPr/>
      <dgm:t>
        <a:bodyPr/>
        <a:lstStyle/>
        <a:p>
          <a:pPr>
            <a:lnSpc>
              <a:spcPct val="100000"/>
            </a:lnSpc>
          </a:pPr>
          <a:r>
            <a:rPr lang="en-US"/>
            <a:t>Business logic</a:t>
          </a:r>
        </a:p>
      </dgm:t>
    </dgm:pt>
    <dgm:pt modelId="{C2C01453-2C09-495F-815C-56EB882D0218}" type="parTrans" cxnId="{0052E54C-EDA4-4562-A025-E3DA0FFD9DCF}">
      <dgm:prSet/>
      <dgm:spPr/>
      <dgm:t>
        <a:bodyPr/>
        <a:lstStyle/>
        <a:p>
          <a:endParaRPr lang="en-US"/>
        </a:p>
      </dgm:t>
    </dgm:pt>
    <dgm:pt modelId="{DF0074F3-09D5-49FE-9CD0-11230EB73AE5}" type="sibTrans" cxnId="{0052E54C-EDA4-4562-A025-E3DA0FFD9DCF}">
      <dgm:prSet/>
      <dgm:spPr/>
      <dgm:t>
        <a:bodyPr/>
        <a:lstStyle/>
        <a:p>
          <a:endParaRPr lang="en-US"/>
        </a:p>
      </dgm:t>
    </dgm:pt>
    <dgm:pt modelId="{9EBF0BE3-7B4B-4D9B-858C-59AF17EA15F5}">
      <dgm:prSet/>
      <dgm:spPr/>
      <dgm:t>
        <a:bodyPr/>
        <a:lstStyle/>
        <a:p>
          <a:r>
            <a:rPr lang="en-US"/>
            <a:t>Test methodology</a:t>
          </a:r>
        </a:p>
      </dgm:t>
    </dgm:pt>
    <dgm:pt modelId="{6B2E8220-A086-4051-8490-2F5EEDD386B9}" type="parTrans" cxnId="{5B208CCB-4794-4053-A330-238597303B55}">
      <dgm:prSet/>
      <dgm:spPr/>
      <dgm:t>
        <a:bodyPr/>
        <a:lstStyle/>
        <a:p>
          <a:endParaRPr lang="en-US"/>
        </a:p>
      </dgm:t>
    </dgm:pt>
    <dgm:pt modelId="{B947E4BD-56A9-4EFD-A440-B46862301BDC}" type="sibTrans" cxnId="{5B208CCB-4794-4053-A330-238597303B55}">
      <dgm:prSet/>
      <dgm:spPr/>
    </dgm:pt>
    <dgm:pt modelId="{DCBE0937-DB10-40B0-9570-DCC4C0808A48}">
      <dgm:prSet/>
      <dgm:spPr/>
      <dgm:t>
        <a:bodyPr/>
        <a:lstStyle/>
        <a:p>
          <a:r>
            <a:rPr lang="en-US" dirty="0"/>
            <a:t>Views</a:t>
          </a:r>
        </a:p>
      </dgm:t>
    </dgm:pt>
    <dgm:pt modelId="{120B6EC6-B358-472B-BADA-A030D2C2A2A2}" type="parTrans" cxnId="{1BA5A75E-4D2D-4D79-8E26-A98D346ADB85}">
      <dgm:prSet/>
      <dgm:spPr/>
      <dgm:t>
        <a:bodyPr/>
        <a:lstStyle/>
        <a:p>
          <a:endParaRPr lang="en-US"/>
        </a:p>
      </dgm:t>
    </dgm:pt>
    <dgm:pt modelId="{A852FC41-0693-4AB4-A273-DDF972F6EA5E}" type="sibTrans" cxnId="{1BA5A75E-4D2D-4D79-8E26-A98D346ADB85}">
      <dgm:prSet/>
      <dgm:spPr/>
    </dgm:pt>
    <dgm:pt modelId="{FB42932E-80BA-4D0C-974E-C2369DFAC9BF}">
      <dgm:prSet/>
      <dgm:spPr/>
      <dgm:t>
        <a:bodyPr/>
        <a:lstStyle/>
        <a:p>
          <a:r>
            <a:rPr lang="en-US" dirty="0"/>
            <a:t>Stored procedures</a:t>
          </a:r>
        </a:p>
      </dgm:t>
    </dgm:pt>
    <dgm:pt modelId="{1FABBBD8-624E-4727-83E3-4BD6FE8931EE}" type="parTrans" cxnId="{5945F9D2-4FD9-49C2-AE28-3442C57EFFF9}">
      <dgm:prSet/>
      <dgm:spPr/>
    </dgm:pt>
    <dgm:pt modelId="{141B192A-8FCC-462F-AE9F-97C5A4E07C70}" type="sibTrans" cxnId="{5945F9D2-4FD9-49C2-AE28-3442C57EFFF9}">
      <dgm:prSet/>
      <dgm:spPr/>
    </dgm:pt>
    <dgm:pt modelId="{D2ADDAD0-BA03-467B-A046-A4527D51A853}">
      <dgm:prSet/>
      <dgm:spPr/>
      <dgm:t>
        <a:bodyPr/>
        <a:lstStyle/>
        <a:p>
          <a:r>
            <a:rPr lang="en-US" dirty="0"/>
            <a:t>Triggers</a:t>
          </a:r>
        </a:p>
      </dgm:t>
    </dgm:pt>
    <dgm:pt modelId="{E26B57A2-F1D6-44BB-ADED-0506AFE57A6A}" type="parTrans" cxnId="{82D2CB2C-9B39-41A1-B212-E31556A3D7C3}">
      <dgm:prSet/>
      <dgm:spPr/>
    </dgm:pt>
    <dgm:pt modelId="{A167DC9E-9FDD-4FD4-9164-9A71E9D77231}" type="sibTrans" cxnId="{82D2CB2C-9B39-41A1-B212-E31556A3D7C3}">
      <dgm:prSet/>
      <dgm:spPr/>
    </dgm:pt>
    <dgm:pt modelId="{DD38CC36-92F9-42F4-A57B-8D171E4330F7}">
      <dgm:prSet/>
      <dgm:spPr/>
      <dgm:t>
        <a:bodyPr/>
        <a:lstStyle/>
        <a:p>
          <a:pPr>
            <a:lnSpc>
              <a:spcPct val="100000"/>
            </a:lnSpc>
          </a:pPr>
          <a:r>
            <a:rPr lang="en-US" dirty="0"/>
            <a:t>Script optimization</a:t>
          </a:r>
        </a:p>
      </dgm:t>
    </dgm:pt>
    <dgm:pt modelId="{C43FD5BB-305E-4283-8820-7E7DF4775F24}" type="parTrans" cxnId="{4081E2D5-522F-4319-B5E2-66405FFE26A8}">
      <dgm:prSet/>
      <dgm:spPr/>
    </dgm:pt>
    <dgm:pt modelId="{3D9D6040-3625-4B14-B5BD-D739E23891E4}" type="sibTrans" cxnId="{4081E2D5-522F-4319-B5E2-66405FFE26A8}">
      <dgm:prSet/>
      <dgm:spPr/>
    </dgm:pt>
    <dgm:pt modelId="{AA5F657E-38D8-4589-892F-6F1DC03C7B2A}">
      <dgm:prSet/>
      <dgm:spPr/>
      <dgm:t>
        <a:bodyPr/>
        <a:lstStyle/>
        <a:p>
          <a:pPr>
            <a:lnSpc>
              <a:spcPct val="100000"/>
            </a:lnSpc>
          </a:pPr>
          <a:r>
            <a:rPr lang="en-US" dirty="0"/>
            <a:t>Security</a:t>
          </a:r>
        </a:p>
      </dgm:t>
    </dgm:pt>
    <dgm:pt modelId="{5AF37C4C-35FA-460B-950E-FA12B1570A9D}" type="parTrans" cxnId="{C638DE7F-52A4-4931-A8BA-966E13DC6A58}">
      <dgm:prSet/>
      <dgm:spPr/>
    </dgm:pt>
    <dgm:pt modelId="{8ED8B4CD-F3EF-49CB-816F-7596DD671123}" type="sibTrans" cxnId="{C638DE7F-52A4-4931-A8BA-966E13DC6A58}">
      <dgm:prSet/>
      <dgm:spPr/>
    </dgm:pt>
    <dgm:pt modelId="{B1D17A5E-83B9-48AA-9CA7-22D4FE5B79B0}" type="pres">
      <dgm:prSet presAssocID="{C064B0AE-DC51-4412-A737-3385F9EF0E13}" presName="root" presStyleCnt="0">
        <dgm:presLayoutVars>
          <dgm:dir/>
          <dgm:resizeHandles val="exact"/>
        </dgm:presLayoutVars>
      </dgm:prSet>
      <dgm:spPr/>
    </dgm:pt>
    <dgm:pt modelId="{06B221B6-D077-40A7-95BA-0632451A572E}" type="pres">
      <dgm:prSet presAssocID="{F878A04D-9EA8-4275-9FD0-6AA1F0F7E4D6}" presName="compNode" presStyleCnt="0"/>
      <dgm:spPr/>
    </dgm:pt>
    <dgm:pt modelId="{B9C6B681-1D7B-441B-BB4A-0B1976C1B4AB}" type="pres">
      <dgm:prSet presAssocID="{F878A04D-9EA8-4275-9FD0-6AA1F0F7E4D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58568718-24EE-4DED-A795-371C87BA5D60}" type="pres">
      <dgm:prSet presAssocID="{F878A04D-9EA8-4275-9FD0-6AA1F0F7E4D6}" presName="iconSpace" presStyleCnt="0"/>
      <dgm:spPr/>
    </dgm:pt>
    <dgm:pt modelId="{4A9EEC14-EE68-4D3F-B4B1-64D969B723B4}" type="pres">
      <dgm:prSet presAssocID="{F878A04D-9EA8-4275-9FD0-6AA1F0F7E4D6}" presName="parTx" presStyleLbl="revTx" presStyleIdx="0" presStyleCnt="6">
        <dgm:presLayoutVars>
          <dgm:chMax val="0"/>
          <dgm:chPref val="0"/>
        </dgm:presLayoutVars>
      </dgm:prSet>
      <dgm:spPr/>
    </dgm:pt>
    <dgm:pt modelId="{C93F76CA-F1BC-43B9-BE80-82380151E6E1}" type="pres">
      <dgm:prSet presAssocID="{F878A04D-9EA8-4275-9FD0-6AA1F0F7E4D6}" presName="txSpace" presStyleCnt="0"/>
      <dgm:spPr/>
    </dgm:pt>
    <dgm:pt modelId="{873098CF-CDBF-42DC-AEE2-1A1CFE956DF9}" type="pres">
      <dgm:prSet presAssocID="{F878A04D-9EA8-4275-9FD0-6AA1F0F7E4D6}" presName="desTx" presStyleLbl="revTx" presStyleIdx="1" presStyleCnt="6">
        <dgm:presLayoutVars/>
      </dgm:prSet>
      <dgm:spPr/>
    </dgm:pt>
    <dgm:pt modelId="{51D77234-6C99-4DCB-8786-E8F060911352}" type="pres">
      <dgm:prSet presAssocID="{978EDFEF-48C0-4D57-A625-3D6C4C83B9B0}" presName="sibTrans" presStyleCnt="0"/>
      <dgm:spPr/>
    </dgm:pt>
    <dgm:pt modelId="{93AFCE8C-0389-460F-8189-B9516E5A5BB2}" type="pres">
      <dgm:prSet presAssocID="{1AEEE452-BCFA-473E-86F5-2A7C9FBCA1FE}" presName="compNode" presStyleCnt="0"/>
      <dgm:spPr/>
    </dgm:pt>
    <dgm:pt modelId="{ACD26D60-3B6A-45DF-9DEB-65FDA5F33F99}" type="pres">
      <dgm:prSet presAssocID="{1AEEE452-BCFA-473E-86F5-2A7C9FBCA1F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E270FDEA-4719-459D-A880-A3B762A4C8A3}" type="pres">
      <dgm:prSet presAssocID="{1AEEE452-BCFA-473E-86F5-2A7C9FBCA1FE}" presName="iconSpace" presStyleCnt="0"/>
      <dgm:spPr/>
    </dgm:pt>
    <dgm:pt modelId="{8A219036-BE69-4DE6-8556-726840295C35}" type="pres">
      <dgm:prSet presAssocID="{1AEEE452-BCFA-473E-86F5-2A7C9FBCA1FE}" presName="parTx" presStyleLbl="revTx" presStyleIdx="2" presStyleCnt="6">
        <dgm:presLayoutVars>
          <dgm:chMax val="0"/>
          <dgm:chPref val="0"/>
        </dgm:presLayoutVars>
      </dgm:prSet>
      <dgm:spPr/>
    </dgm:pt>
    <dgm:pt modelId="{27017CFF-60E5-4C7A-8D58-FA47F0B41D2E}" type="pres">
      <dgm:prSet presAssocID="{1AEEE452-BCFA-473E-86F5-2A7C9FBCA1FE}" presName="txSpace" presStyleCnt="0"/>
      <dgm:spPr/>
    </dgm:pt>
    <dgm:pt modelId="{DAA1C58C-BAEF-42DB-AB02-99F8350232FE}" type="pres">
      <dgm:prSet presAssocID="{1AEEE452-BCFA-473E-86F5-2A7C9FBCA1FE}" presName="desTx" presStyleLbl="revTx" presStyleIdx="3" presStyleCnt="6">
        <dgm:presLayoutVars/>
      </dgm:prSet>
      <dgm:spPr/>
    </dgm:pt>
    <dgm:pt modelId="{F5669985-57C8-4B5B-A200-7879B66752DC}" type="pres">
      <dgm:prSet presAssocID="{0A7D2A58-2DAC-4E21-BA38-D13C10704D96}" presName="sibTrans" presStyleCnt="0"/>
      <dgm:spPr/>
    </dgm:pt>
    <dgm:pt modelId="{18257514-8175-4F3D-A8AF-C5D21B10D009}" type="pres">
      <dgm:prSet presAssocID="{8C861772-7363-4D8C-832C-92B4612008FA}" presName="compNode" presStyleCnt="0"/>
      <dgm:spPr/>
    </dgm:pt>
    <dgm:pt modelId="{20294CB0-3637-4A08-AB4D-8888FCA9BC5E}" type="pres">
      <dgm:prSet presAssocID="{8C861772-7363-4D8C-832C-92B4612008F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789674D-0540-4A1E-A051-489E5E4EA07F}" type="pres">
      <dgm:prSet presAssocID="{8C861772-7363-4D8C-832C-92B4612008FA}" presName="iconSpace" presStyleCnt="0"/>
      <dgm:spPr/>
    </dgm:pt>
    <dgm:pt modelId="{2A961384-1E81-4DDB-A05F-F3A3A33B2541}" type="pres">
      <dgm:prSet presAssocID="{8C861772-7363-4D8C-832C-92B4612008FA}" presName="parTx" presStyleLbl="revTx" presStyleIdx="4" presStyleCnt="6">
        <dgm:presLayoutVars>
          <dgm:chMax val="0"/>
          <dgm:chPref val="0"/>
        </dgm:presLayoutVars>
      </dgm:prSet>
      <dgm:spPr/>
    </dgm:pt>
    <dgm:pt modelId="{7339D08E-2D91-423C-841D-4B1D9BD144FA}" type="pres">
      <dgm:prSet presAssocID="{8C861772-7363-4D8C-832C-92B4612008FA}" presName="txSpace" presStyleCnt="0"/>
      <dgm:spPr/>
    </dgm:pt>
    <dgm:pt modelId="{B7CED8FE-E049-444F-94CC-CF5DE96A583C}" type="pres">
      <dgm:prSet presAssocID="{8C861772-7363-4D8C-832C-92B4612008FA}" presName="desTx" presStyleLbl="revTx" presStyleIdx="5" presStyleCnt="6">
        <dgm:presLayoutVars/>
      </dgm:prSet>
      <dgm:spPr/>
    </dgm:pt>
  </dgm:ptLst>
  <dgm:cxnLst>
    <dgm:cxn modelId="{48FCFF05-127D-4D6A-AB79-93ADC73FED8D}" srcId="{BAA34278-62F4-4A3F-914B-16B5FC5E68E5}" destId="{2AF2DF3F-B38C-4379-AC49-408725843115}" srcOrd="2" destOrd="0" parTransId="{29B4F8F4-455D-4094-8E2D-786421138237}" sibTransId="{969B727A-BED0-4235-AC07-E430D4DBBCA5}"/>
    <dgm:cxn modelId="{D7A4640C-93F0-4CDD-88E9-C33DB5A76349}" srcId="{F878A04D-9EA8-4275-9FD0-6AA1F0F7E4D6}" destId="{D17C7489-BDC7-4E2B-9EDD-C85BD321C60E}" srcOrd="0" destOrd="0" parTransId="{65AD980F-5E85-4745-927D-1A53CEB1932D}" sibTransId="{0279AA30-C20B-411B-A9F1-2A9DDA4C8F4A}"/>
    <dgm:cxn modelId="{122A6C12-4D69-4B2E-9D29-EE8B1BEB1317}" type="presOf" srcId="{2AF2DF3F-B38C-4379-AC49-408725843115}" destId="{DAA1C58C-BAEF-42DB-AB02-99F8350232FE}" srcOrd="0" destOrd="5" presId="urn:microsoft.com/office/officeart/2018/5/layout/CenteredIconLabelDescriptionList"/>
    <dgm:cxn modelId="{46FF1020-0308-4529-9C98-4599965D3220}" type="presOf" srcId="{11A873FE-BA91-461F-A415-4112EA08CFC4}" destId="{873098CF-CDBF-42DC-AEE2-1A1CFE956DF9}" srcOrd="0" destOrd="3" presId="urn:microsoft.com/office/officeart/2018/5/layout/CenteredIconLabelDescriptionList"/>
    <dgm:cxn modelId="{E397B220-43D9-4518-9F30-D1FF9C282B30}" type="presOf" srcId="{8C861772-7363-4D8C-832C-92B4612008FA}" destId="{2A961384-1E81-4DDB-A05F-F3A3A33B2541}" srcOrd="0" destOrd="0" presId="urn:microsoft.com/office/officeart/2018/5/layout/CenteredIconLabelDescriptionList"/>
    <dgm:cxn modelId="{7BEC0524-031A-4407-85F0-31146FD15AF3}" type="presOf" srcId="{DCBE0937-DB10-40B0-9570-DCC4C0808A48}" destId="{B7CED8FE-E049-444F-94CC-CF5DE96A583C}" srcOrd="0" destOrd="3" presId="urn:microsoft.com/office/officeart/2018/5/layout/CenteredIconLabelDescriptionList"/>
    <dgm:cxn modelId="{82D2CB2C-9B39-41A1-B212-E31556A3D7C3}" srcId="{F0D6E732-16AF-456B-8A34-C6A1D65ADEC3}" destId="{D2ADDAD0-BA03-467B-A046-A4527D51A853}" srcOrd="2" destOrd="0" parTransId="{E26B57A2-F1D6-44BB-ADED-0506AFE57A6A}" sibTransId="{A167DC9E-9FDD-4FD4-9164-9A71E9D77231}"/>
    <dgm:cxn modelId="{FAF8F839-31EB-4887-8A72-C6F64D154D9C}" type="presOf" srcId="{9534C5AA-01C0-4210-BEC5-8586B7FC1249}" destId="{DAA1C58C-BAEF-42DB-AB02-99F8350232FE}" srcOrd="0" destOrd="6" presId="urn:microsoft.com/office/officeart/2018/5/layout/CenteredIconLabelDescriptionList"/>
    <dgm:cxn modelId="{1BA5A75E-4D2D-4D79-8E26-A98D346ADB85}" srcId="{F0D6E732-16AF-456B-8A34-C6A1D65ADEC3}" destId="{DCBE0937-DB10-40B0-9570-DCC4C0808A48}" srcOrd="0" destOrd="0" parTransId="{120B6EC6-B358-472B-BADA-A030D2C2A2A2}" sibTransId="{A852FC41-0693-4AB4-A273-DDF972F6EA5E}"/>
    <dgm:cxn modelId="{5240796B-376C-458A-BAA4-C3D452AB23AA}" srcId="{C064B0AE-DC51-4412-A737-3385F9EF0E13}" destId="{1AEEE452-BCFA-473E-86F5-2A7C9FBCA1FE}" srcOrd="1" destOrd="0" parTransId="{C844FDF6-2605-4CE7-96C0-F2FF5160425D}" sibTransId="{0A7D2A58-2DAC-4E21-BA38-D13C10704D96}"/>
    <dgm:cxn modelId="{9495214C-5865-450A-9E23-D25443F65394}" type="presOf" srcId="{D0BDDE4B-400F-473D-A999-7F5953E5ACD2}" destId="{DAA1C58C-BAEF-42DB-AB02-99F8350232FE}" srcOrd="0" destOrd="4" presId="urn:microsoft.com/office/officeart/2018/5/layout/CenteredIconLabelDescriptionList"/>
    <dgm:cxn modelId="{0052E54C-EDA4-4562-A025-E3DA0FFD9DCF}" srcId="{8C861772-7363-4D8C-832C-92B4612008FA}" destId="{F0D6E732-16AF-456B-8A34-C6A1D65ADEC3}" srcOrd="2" destOrd="0" parTransId="{C2C01453-2C09-495F-815C-56EB882D0218}" sibTransId="{DF0074F3-09D5-49FE-9CD0-11230EB73AE5}"/>
    <dgm:cxn modelId="{F366C26F-FA85-4FCA-9765-8862FEF02A11}" type="presOf" srcId="{C064B0AE-DC51-4412-A737-3385F9EF0E13}" destId="{B1D17A5E-83B9-48AA-9CA7-22D4FE5B79B0}" srcOrd="0" destOrd="0" presId="urn:microsoft.com/office/officeart/2018/5/layout/CenteredIconLabelDescriptionList"/>
    <dgm:cxn modelId="{1E731870-959B-4C96-AAD9-B82547482C5A}" type="presOf" srcId="{BAA34278-62F4-4A3F-914B-16B5FC5E68E5}" destId="{DAA1C58C-BAEF-42DB-AB02-99F8350232FE}" srcOrd="0" destOrd="2" presId="urn:microsoft.com/office/officeart/2018/5/layout/CenteredIconLabelDescriptionList"/>
    <dgm:cxn modelId="{2ABF7770-735F-48FF-A361-E510AC0F4B4D}" srcId="{8C861772-7363-4D8C-832C-92B4612008FA}" destId="{1B10DD0A-4EC1-418B-B6E4-041B1518508F}" srcOrd="0" destOrd="0" parTransId="{05579EE2-3F49-448F-82D0-54D209BD371B}" sibTransId="{51B8CD70-4774-4D76-914F-6DA647E99C58}"/>
    <dgm:cxn modelId="{1E89F072-E845-4662-BA6A-33C3D0E7BF2A}" srcId="{BAA34278-62F4-4A3F-914B-16B5FC5E68E5}" destId="{D0BDDE4B-400F-473D-A999-7F5953E5ACD2}" srcOrd="1" destOrd="0" parTransId="{15C52F27-5444-4176-A383-5577E9AB5F92}" sibTransId="{8DCD8702-2B1A-4031-83BF-F3EBA67D1979}"/>
    <dgm:cxn modelId="{AB535773-B72F-4C59-9379-3E8AE3F7E434}" type="presOf" srcId="{DB6E5861-DF9F-412B-BDB8-9FC002908D24}" destId="{DAA1C58C-BAEF-42DB-AB02-99F8350232FE}" srcOrd="0" destOrd="0" presId="urn:microsoft.com/office/officeart/2018/5/layout/CenteredIconLabelDescriptionList"/>
    <dgm:cxn modelId="{5DE95A7A-2746-4C95-8829-BB1F087D1771}" type="presOf" srcId="{D17C7489-BDC7-4E2B-9EDD-C85BD321C60E}" destId="{873098CF-CDBF-42DC-AEE2-1A1CFE956DF9}" srcOrd="0" destOrd="0" presId="urn:microsoft.com/office/officeart/2018/5/layout/CenteredIconLabelDescriptionList"/>
    <dgm:cxn modelId="{6A859C7A-080B-4723-B34C-2111F791FFA9}" type="presOf" srcId="{D2ADDAD0-BA03-467B-A046-A4527D51A853}" destId="{B7CED8FE-E049-444F-94CC-CF5DE96A583C}" srcOrd="0" destOrd="5" presId="urn:microsoft.com/office/officeart/2018/5/layout/CenteredIconLabelDescriptionList"/>
    <dgm:cxn modelId="{C638DE7F-52A4-4931-A8BA-966E13DC6A58}" srcId="{8C861772-7363-4D8C-832C-92B4612008FA}" destId="{AA5F657E-38D8-4589-892F-6F1DC03C7B2A}" srcOrd="4" destOrd="0" parTransId="{5AF37C4C-35FA-460B-950E-FA12B1570A9D}" sibTransId="{8ED8B4CD-F3EF-49CB-816F-7596DD671123}"/>
    <dgm:cxn modelId="{6279E080-8DC0-4B83-BB53-89602E4A2166}" type="presOf" srcId="{06864AB4-287A-48E6-A971-54E23C07A447}" destId="{DAA1C58C-BAEF-42DB-AB02-99F8350232FE}" srcOrd="0" destOrd="1" presId="urn:microsoft.com/office/officeart/2018/5/layout/CenteredIconLabelDescriptionList"/>
    <dgm:cxn modelId="{DBBEFD8E-39DB-4605-A8C1-E06BC72BEB34}" type="presOf" srcId="{DD38CC36-92F9-42F4-A57B-8D171E4330F7}" destId="{B7CED8FE-E049-444F-94CC-CF5DE96A583C}" srcOrd="0" destOrd="6" presId="urn:microsoft.com/office/officeart/2018/5/layout/CenteredIconLabelDescriptionList"/>
    <dgm:cxn modelId="{AECA8E92-B306-4925-B23B-2915EB2D25CA}" srcId="{1AEEE452-BCFA-473E-86F5-2A7C9FBCA1FE}" destId="{BAA34278-62F4-4A3F-914B-16B5FC5E68E5}" srcOrd="2" destOrd="0" parTransId="{29552D65-9E89-4EE9-A21C-C1D64D5D30C8}" sibTransId="{914E4974-1386-4AA2-A6EA-6DFD6E428C65}"/>
    <dgm:cxn modelId="{2F699094-DACA-4618-BC35-CD0472207BE8}" srcId="{8C861772-7363-4D8C-832C-92B4612008FA}" destId="{366C33C5-3D83-4EE2-8BB8-DE659B84473D}" srcOrd="1" destOrd="0" parTransId="{587A1B8A-34F6-4279-A8BA-086FD15577DE}" sibTransId="{7F2517DA-C1F8-46FE-8E99-39D2DA94368A}"/>
    <dgm:cxn modelId="{2B3FCF9F-B4F5-4551-991E-74D0F7062604}" type="presOf" srcId="{F0D6E732-16AF-456B-8A34-C6A1D65ADEC3}" destId="{B7CED8FE-E049-444F-94CC-CF5DE96A583C}" srcOrd="0" destOrd="2" presId="urn:microsoft.com/office/officeart/2018/5/layout/CenteredIconLabelDescriptionList"/>
    <dgm:cxn modelId="{C5376FA1-278B-473C-8745-666163CBEA48}" type="presOf" srcId="{9EBF0BE3-7B4B-4D9B-858C-59AF17EA15F5}" destId="{DAA1C58C-BAEF-42DB-AB02-99F8350232FE}" srcOrd="0" destOrd="3" presId="urn:microsoft.com/office/officeart/2018/5/layout/CenteredIconLabelDescriptionList"/>
    <dgm:cxn modelId="{954DC0AF-F109-4618-9E90-2D3DDD738ABC}" type="presOf" srcId="{F9B94FA8-AA48-495A-81F4-9E0B7B19734F}" destId="{873098CF-CDBF-42DC-AEE2-1A1CFE956DF9}" srcOrd="0" destOrd="2" presId="urn:microsoft.com/office/officeart/2018/5/layout/CenteredIconLabelDescriptionList"/>
    <dgm:cxn modelId="{26CC36B2-B0CD-4A1F-B6DA-C33AE02A6CBC}" type="presOf" srcId="{D48F071B-F1E2-4693-9AF7-045AE50E20BA}" destId="{873098CF-CDBF-42DC-AEE2-1A1CFE956DF9}" srcOrd="0" destOrd="1" presId="urn:microsoft.com/office/officeart/2018/5/layout/CenteredIconLabelDescriptionList"/>
    <dgm:cxn modelId="{3AE41CBE-5F9D-49FA-9EA4-9DE966C4A1EA}" type="presOf" srcId="{FB42932E-80BA-4D0C-974E-C2369DFAC9BF}" destId="{B7CED8FE-E049-444F-94CC-CF5DE96A583C}" srcOrd="0" destOrd="4" presId="urn:microsoft.com/office/officeart/2018/5/layout/CenteredIconLabelDescriptionList"/>
    <dgm:cxn modelId="{AC6971C2-DDE3-41A0-B30A-C3765B0AEBF2}" type="presOf" srcId="{366C33C5-3D83-4EE2-8BB8-DE659B84473D}" destId="{B7CED8FE-E049-444F-94CC-CF5DE96A583C}" srcOrd="0" destOrd="1" presId="urn:microsoft.com/office/officeart/2018/5/layout/CenteredIconLabelDescriptionList"/>
    <dgm:cxn modelId="{E5B281C6-BF2F-4288-BB38-3BEC6879C7E2}" srcId="{F878A04D-9EA8-4275-9FD0-6AA1F0F7E4D6}" destId="{F9B94FA8-AA48-495A-81F4-9E0B7B19734F}" srcOrd="2" destOrd="0" parTransId="{62794866-70A9-4227-AAC5-F9D5D8EF12A6}" sibTransId="{DBC0701D-5AB3-4E79-AB4B-902A214D3DAC}"/>
    <dgm:cxn modelId="{5B208CCB-4794-4053-A330-238597303B55}" srcId="{BAA34278-62F4-4A3F-914B-16B5FC5E68E5}" destId="{9EBF0BE3-7B4B-4D9B-858C-59AF17EA15F5}" srcOrd="0" destOrd="0" parTransId="{6B2E8220-A086-4051-8490-2F5EEDD386B9}" sibTransId="{B947E4BD-56A9-4EFD-A440-B46862301BDC}"/>
    <dgm:cxn modelId="{955864CD-BCF9-433F-B77B-40A317D6D239}" srcId="{F878A04D-9EA8-4275-9FD0-6AA1F0F7E4D6}" destId="{D48F071B-F1E2-4693-9AF7-045AE50E20BA}" srcOrd="1" destOrd="0" parTransId="{67FE461A-8F5B-49ED-BD60-8741416279C2}" sibTransId="{50F192B2-4377-491A-9CB4-E3D4D39A90D6}"/>
    <dgm:cxn modelId="{BC2A1CCF-B161-441E-BBFA-BCD5AE7CCCCE}" srcId="{1AEEE452-BCFA-473E-86F5-2A7C9FBCA1FE}" destId="{06864AB4-287A-48E6-A971-54E23C07A447}" srcOrd="1" destOrd="0" parTransId="{A5C28395-7B7C-44D6-98D7-5F7DF5126CCB}" sibTransId="{FCCE176D-5158-482C-8EA7-9475A279107F}"/>
    <dgm:cxn modelId="{5945F9D2-4FD9-49C2-AE28-3442C57EFFF9}" srcId="{F0D6E732-16AF-456B-8A34-C6A1D65ADEC3}" destId="{FB42932E-80BA-4D0C-974E-C2369DFAC9BF}" srcOrd="1" destOrd="0" parTransId="{1FABBBD8-624E-4727-83E3-4BD6FE8931EE}" sibTransId="{141B192A-8FCC-462F-AE9F-97C5A4E07C70}"/>
    <dgm:cxn modelId="{4081E2D5-522F-4319-B5E2-66405FFE26A8}" srcId="{8C861772-7363-4D8C-832C-92B4612008FA}" destId="{DD38CC36-92F9-42F4-A57B-8D171E4330F7}" srcOrd="3" destOrd="0" parTransId="{C43FD5BB-305E-4283-8820-7E7DF4775F24}" sibTransId="{3D9D6040-3625-4B14-B5BD-D739E23891E4}"/>
    <dgm:cxn modelId="{98EF3FE7-DD9C-4D82-8ACE-92BDF0A42C6C}" srcId="{BAA34278-62F4-4A3F-914B-16B5FC5E68E5}" destId="{9534C5AA-01C0-4210-BEC5-8586B7FC1249}" srcOrd="3" destOrd="0" parTransId="{99E2E7DA-E1B8-4D99-B062-736E5D9748A2}" sibTransId="{717649F2-1329-4C15-9A8D-88FB9CA951D5}"/>
    <dgm:cxn modelId="{6F7666E9-4905-4ED7-B46E-C4E2A720AD0A}" type="presOf" srcId="{1B10DD0A-4EC1-418B-B6E4-041B1518508F}" destId="{B7CED8FE-E049-444F-94CC-CF5DE96A583C}" srcOrd="0" destOrd="0" presId="urn:microsoft.com/office/officeart/2018/5/layout/CenteredIconLabelDescriptionList"/>
    <dgm:cxn modelId="{D51F37ED-51C5-47D5-917C-1491BC68338F}" type="presOf" srcId="{1AEEE452-BCFA-473E-86F5-2A7C9FBCA1FE}" destId="{8A219036-BE69-4DE6-8556-726840295C35}" srcOrd="0" destOrd="0" presId="urn:microsoft.com/office/officeart/2018/5/layout/CenteredIconLabelDescriptionList"/>
    <dgm:cxn modelId="{A225CCEE-2C34-46A4-B463-9C774A7BFFA7}" srcId="{1AEEE452-BCFA-473E-86F5-2A7C9FBCA1FE}" destId="{DB6E5861-DF9F-412B-BDB8-9FC002908D24}" srcOrd="0" destOrd="0" parTransId="{9B00FDD0-7BE9-4B37-A233-CEA27F5A2BA4}" sibTransId="{7374493B-4819-4979-9607-715072CF2DCC}"/>
    <dgm:cxn modelId="{9BFC72F0-03E1-4405-AD0D-FEC4B611A996}" type="presOf" srcId="{AA5F657E-38D8-4589-892F-6F1DC03C7B2A}" destId="{B7CED8FE-E049-444F-94CC-CF5DE96A583C}" srcOrd="0" destOrd="7" presId="urn:microsoft.com/office/officeart/2018/5/layout/CenteredIconLabelDescriptionList"/>
    <dgm:cxn modelId="{2FCFC7F5-6FFE-42ED-BC9E-7814BD9EB26D}" srcId="{C064B0AE-DC51-4412-A737-3385F9EF0E13}" destId="{F878A04D-9EA8-4275-9FD0-6AA1F0F7E4D6}" srcOrd="0" destOrd="0" parTransId="{28A46023-0872-41A1-8CE8-F2C8370319A5}" sibTransId="{978EDFEF-48C0-4D57-A625-3D6C4C83B9B0}"/>
    <dgm:cxn modelId="{6FEFF8F9-261E-464D-A375-98BAEF1E5F0E}" type="presOf" srcId="{F878A04D-9EA8-4275-9FD0-6AA1F0F7E4D6}" destId="{4A9EEC14-EE68-4D3F-B4B1-64D969B723B4}" srcOrd="0" destOrd="0" presId="urn:microsoft.com/office/officeart/2018/5/layout/CenteredIconLabelDescriptionList"/>
    <dgm:cxn modelId="{9C7732FC-FBB4-4000-A88C-7578C2381351}" srcId="{F878A04D-9EA8-4275-9FD0-6AA1F0F7E4D6}" destId="{11A873FE-BA91-461F-A415-4112EA08CFC4}" srcOrd="3" destOrd="0" parTransId="{E15FAC8E-73FE-4370-BC43-27DBB801A786}" sibTransId="{8360E5CC-92F3-4C98-8CBB-F482C5F9ED26}"/>
    <dgm:cxn modelId="{F6EED9FD-18B3-4B62-A0CE-A792A2F9B5DA}" srcId="{C064B0AE-DC51-4412-A737-3385F9EF0E13}" destId="{8C861772-7363-4D8C-832C-92B4612008FA}" srcOrd="2" destOrd="0" parTransId="{EFECDABA-1FE3-4C37-B0B8-5568597F0139}" sibTransId="{5C7304B5-D5FD-4CE6-A11F-17CA3B88BBD0}"/>
    <dgm:cxn modelId="{CA7B0AD8-6696-410D-B704-4BC0CA8A8686}" type="presParOf" srcId="{B1D17A5E-83B9-48AA-9CA7-22D4FE5B79B0}" destId="{06B221B6-D077-40A7-95BA-0632451A572E}" srcOrd="0" destOrd="0" presId="urn:microsoft.com/office/officeart/2018/5/layout/CenteredIconLabelDescriptionList"/>
    <dgm:cxn modelId="{15F6EBFD-932D-48B1-A84F-DC1614D8DB9D}" type="presParOf" srcId="{06B221B6-D077-40A7-95BA-0632451A572E}" destId="{B9C6B681-1D7B-441B-BB4A-0B1976C1B4AB}" srcOrd="0" destOrd="0" presId="urn:microsoft.com/office/officeart/2018/5/layout/CenteredIconLabelDescriptionList"/>
    <dgm:cxn modelId="{27EFC9BD-8327-422D-8374-3F55FAC64A60}" type="presParOf" srcId="{06B221B6-D077-40A7-95BA-0632451A572E}" destId="{58568718-24EE-4DED-A795-371C87BA5D60}" srcOrd="1" destOrd="0" presId="urn:microsoft.com/office/officeart/2018/5/layout/CenteredIconLabelDescriptionList"/>
    <dgm:cxn modelId="{BDD56D06-49F9-4D88-BE3F-FC814A7E6445}" type="presParOf" srcId="{06B221B6-D077-40A7-95BA-0632451A572E}" destId="{4A9EEC14-EE68-4D3F-B4B1-64D969B723B4}" srcOrd="2" destOrd="0" presId="urn:microsoft.com/office/officeart/2018/5/layout/CenteredIconLabelDescriptionList"/>
    <dgm:cxn modelId="{1D6304B7-B5DA-412B-8831-C458AFE02D71}" type="presParOf" srcId="{06B221B6-D077-40A7-95BA-0632451A572E}" destId="{C93F76CA-F1BC-43B9-BE80-82380151E6E1}" srcOrd="3" destOrd="0" presId="urn:microsoft.com/office/officeart/2018/5/layout/CenteredIconLabelDescriptionList"/>
    <dgm:cxn modelId="{719BFD83-E3EF-4B21-BA52-4A41782E7FAA}" type="presParOf" srcId="{06B221B6-D077-40A7-95BA-0632451A572E}" destId="{873098CF-CDBF-42DC-AEE2-1A1CFE956DF9}" srcOrd="4" destOrd="0" presId="urn:microsoft.com/office/officeart/2018/5/layout/CenteredIconLabelDescriptionList"/>
    <dgm:cxn modelId="{C187CCB7-66EA-4089-9FA7-8B4285642B05}" type="presParOf" srcId="{B1D17A5E-83B9-48AA-9CA7-22D4FE5B79B0}" destId="{51D77234-6C99-4DCB-8786-E8F060911352}" srcOrd="1" destOrd="0" presId="urn:microsoft.com/office/officeart/2018/5/layout/CenteredIconLabelDescriptionList"/>
    <dgm:cxn modelId="{0AF3FA10-8278-47C6-8344-2C74BD39A5AF}" type="presParOf" srcId="{B1D17A5E-83B9-48AA-9CA7-22D4FE5B79B0}" destId="{93AFCE8C-0389-460F-8189-B9516E5A5BB2}" srcOrd="2" destOrd="0" presId="urn:microsoft.com/office/officeart/2018/5/layout/CenteredIconLabelDescriptionList"/>
    <dgm:cxn modelId="{DA42D418-D693-48AA-8CD8-4F0BE6B138C1}" type="presParOf" srcId="{93AFCE8C-0389-460F-8189-B9516E5A5BB2}" destId="{ACD26D60-3B6A-45DF-9DEB-65FDA5F33F99}" srcOrd="0" destOrd="0" presId="urn:microsoft.com/office/officeart/2018/5/layout/CenteredIconLabelDescriptionList"/>
    <dgm:cxn modelId="{1B132E04-9100-4AD9-ADBE-0263253D8075}" type="presParOf" srcId="{93AFCE8C-0389-460F-8189-B9516E5A5BB2}" destId="{E270FDEA-4719-459D-A880-A3B762A4C8A3}" srcOrd="1" destOrd="0" presId="urn:microsoft.com/office/officeart/2018/5/layout/CenteredIconLabelDescriptionList"/>
    <dgm:cxn modelId="{B93C7AB1-5640-48B7-969C-381C4FA62346}" type="presParOf" srcId="{93AFCE8C-0389-460F-8189-B9516E5A5BB2}" destId="{8A219036-BE69-4DE6-8556-726840295C35}" srcOrd="2" destOrd="0" presId="urn:microsoft.com/office/officeart/2018/5/layout/CenteredIconLabelDescriptionList"/>
    <dgm:cxn modelId="{D95F8568-8074-4696-AFC3-682B549A17B2}" type="presParOf" srcId="{93AFCE8C-0389-460F-8189-B9516E5A5BB2}" destId="{27017CFF-60E5-4C7A-8D58-FA47F0B41D2E}" srcOrd="3" destOrd="0" presId="urn:microsoft.com/office/officeart/2018/5/layout/CenteredIconLabelDescriptionList"/>
    <dgm:cxn modelId="{A7769EA2-88E7-479C-A992-C3715B85B4C8}" type="presParOf" srcId="{93AFCE8C-0389-460F-8189-B9516E5A5BB2}" destId="{DAA1C58C-BAEF-42DB-AB02-99F8350232FE}" srcOrd="4" destOrd="0" presId="urn:microsoft.com/office/officeart/2018/5/layout/CenteredIconLabelDescriptionList"/>
    <dgm:cxn modelId="{7C2BCDD9-3CA3-4F1E-A241-B8F31D4A7607}" type="presParOf" srcId="{B1D17A5E-83B9-48AA-9CA7-22D4FE5B79B0}" destId="{F5669985-57C8-4B5B-A200-7879B66752DC}" srcOrd="3" destOrd="0" presId="urn:microsoft.com/office/officeart/2018/5/layout/CenteredIconLabelDescriptionList"/>
    <dgm:cxn modelId="{35760727-1189-45C7-9D68-82AAB06C6136}" type="presParOf" srcId="{B1D17A5E-83B9-48AA-9CA7-22D4FE5B79B0}" destId="{18257514-8175-4F3D-A8AF-C5D21B10D009}" srcOrd="4" destOrd="0" presId="urn:microsoft.com/office/officeart/2018/5/layout/CenteredIconLabelDescriptionList"/>
    <dgm:cxn modelId="{317B89E2-E026-4C12-AD34-EE3B0FFE2311}" type="presParOf" srcId="{18257514-8175-4F3D-A8AF-C5D21B10D009}" destId="{20294CB0-3637-4A08-AB4D-8888FCA9BC5E}" srcOrd="0" destOrd="0" presId="urn:microsoft.com/office/officeart/2018/5/layout/CenteredIconLabelDescriptionList"/>
    <dgm:cxn modelId="{14A397CA-252F-469B-BF5E-3A3F159DF643}" type="presParOf" srcId="{18257514-8175-4F3D-A8AF-C5D21B10D009}" destId="{D789674D-0540-4A1E-A051-489E5E4EA07F}" srcOrd="1" destOrd="0" presId="urn:microsoft.com/office/officeart/2018/5/layout/CenteredIconLabelDescriptionList"/>
    <dgm:cxn modelId="{C2CC54E1-036A-4DE2-BBC6-36054997DA06}" type="presParOf" srcId="{18257514-8175-4F3D-A8AF-C5D21B10D009}" destId="{2A961384-1E81-4DDB-A05F-F3A3A33B2541}" srcOrd="2" destOrd="0" presId="urn:microsoft.com/office/officeart/2018/5/layout/CenteredIconLabelDescriptionList"/>
    <dgm:cxn modelId="{6AC9B804-B957-4167-9B74-2D0ED2143E19}" type="presParOf" srcId="{18257514-8175-4F3D-A8AF-C5D21B10D009}" destId="{7339D08E-2D91-423C-841D-4B1D9BD144FA}" srcOrd="3" destOrd="0" presId="urn:microsoft.com/office/officeart/2018/5/layout/CenteredIconLabelDescriptionList"/>
    <dgm:cxn modelId="{0997D652-B904-467F-87A5-E68993930CFE}" type="presParOf" srcId="{18257514-8175-4F3D-A8AF-C5D21B10D009}" destId="{B7CED8FE-E049-444F-94CC-CF5DE96A583C}"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D9B5EF-65D2-44FD-90DA-342BCD7D930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0AD601D-9192-4983-820B-2F03814CA0B0}">
      <dgm:prSet/>
      <dgm:spPr/>
      <dgm:t>
        <a:bodyPr/>
        <a:lstStyle/>
        <a:p>
          <a:r>
            <a:rPr lang="en-US" dirty="0"/>
            <a:t>•GTL – a library which has no current software implementation of </a:t>
          </a:r>
          <a:r>
            <a:rPr lang="en-US" dirty="0" err="1"/>
            <a:t>anykind</a:t>
          </a:r>
          <a:endParaRPr lang="en-US" dirty="0"/>
        </a:p>
      </dgm:t>
    </dgm:pt>
    <dgm:pt modelId="{8B0D74AD-290F-4FEC-894B-68E0797F7751}" type="parTrans" cxnId="{89577F14-7036-46DE-8604-45B303406E92}">
      <dgm:prSet/>
      <dgm:spPr/>
      <dgm:t>
        <a:bodyPr/>
        <a:lstStyle/>
        <a:p>
          <a:endParaRPr lang="en-US"/>
        </a:p>
      </dgm:t>
    </dgm:pt>
    <dgm:pt modelId="{6BDD709C-3D4C-4D7F-A67A-CE6CCE4EB31A}" type="sibTrans" cxnId="{89577F14-7036-46DE-8604-45B303406E92}">
      <dgm:prSet/>
      <dgm:spPr/>
      <dgm:t>
        <a:bodyPr/>
        <a:lstStyle/>
        <a:p>
          <a:endParaRPr lang="en-US"/>
        </a:p>
      </dgm:t>
    </dgm:pt>
    <dgm:pt modelId="{B8276703-4E27-4B3E-8368-40D7220A3745}">
      <dgm:prSet/>
      <dgm:spPr/>
      <dgm:t>
        <a:bodyPr/>
        <a:lstStyle/>
        <a:p>
          <a:r>
            <a:rPr lang="en-US" dirty="0"/>
            <a:t>•Requires statistical information from its users </a:t>
          </a:r>
        </a:p>
      </dgm:t>
    </dgm:pt>
    <dgm:pt modelId="{3CD69AD3-3417-4AF1-B0D2-6A6E7DAD03AC}" type="parTrans" cxnId="{EC2C72FD-0611-4C89-BB80-4AFAC37340BD}">
      <dgm:prSet/>
      <dgm:spPr/>
      <dgm:t>
        <a:bodyPr/>
        <a:lstStyle/>
        <a:p>
          <a:endParaRPr lang="en-US"/>
        </a:p>
      </dgm:t>
    </dgm:pt>
    <dgm:pt modelId="{BEDCC702-43EA-400B-8092-CBE1C822FF35}" type="sibTrans" cxnId="{EC2C72FD-0611-4C89-BB80-4AFAC37340BD}">
      <dgm:prSet/>
      <dgm:spPr/>
      <dgm:t>
        <a:bodyPr/>
        <a:lstStyle/>
        <a:p>
          <a:endParaRPr lang="en-US"/>
        </a:p>
      </dgm:t>
    </dgm:pt>
    <dgm:pt modelId="{728B09B3-D4C7-4755-A07D-86152ED8B6F2}">
      <dgm:prSet/>
      <dgm:spPr/>
      <dgm:t>
        <a:bodyPr/>
        <a:lstStyle/>
        <a:p>
          <a:r>
            <a:rPr lang="en-US"/>
            <a:t>•Requires communication with other libraries</a:t>
          </a:r>
        </a:p>
      </dgm:t>
    </dgm:pt>
    <dgm:pt modelId="{2EFE7B38-0D5E-4FCF-BABE-7C95E0B950D4}" type="parTrans" cxnId="{7EAA5EEF-C37D-4059-8CA1-9892767C9583}">
      <dgm:prSet/>
      <dgm:spPr/>
      <dgm:t>
        <a:bodyPr/>
        <a:lstStyle/>
        <a:p>
          <a:endParaRPr lang="en-US"/>
        </a:p>
      </dgm:t>
    </dgm:pt>
    <dgm:pt modelId="{73DAF8D5-C43B-4BF4-9EDF-E76A92946154}" type="sibTrans" cxnId="{7EAA5EEF-C37D-4059-8CA1-9892767C9583}">
      <dgm:prSet/>
      <dgm:spPr/>
      <dgm:t>
        <a:bodyPr/>
        <a:lstStyle/>
        <a:p>
          <a:endParaRPr lang="en-US"/>
        </a:p>
      </dgm:t>
    </dgm:pt>
    <dgm:pt modelId="{DB40161F-3598-44BE-AEED-D461CD800B8D}" type="pres">
      <dgm:prSet presAssocID="{5AD9B5EF-65D2-44FD-90DA-342BCD7D9302}" presName="linear" presStyleCnt="0">
        <dgm:presLayoutVars>
          <dgm:animLvl val="lvl"/>
          <dgm:resizeHandles val="exact"/>
        </dgm:presLayoutVars>
      </dgm:prSet>
      <dgm:spPr/>
    </dgm:pt>
    <dgm:pt modelId="{FF255E68-2A8A-44E0-A298-1DA3FFC2016C}" type="pres">
      <dgm:prSet presAssocID="{00AD601D-9192-4983-820B-2F03814CA0B0}" presName="parentText" presStyleLbl="node1" presStyleIdx="0" presStyleCnt="3">
        <dgm:presLayoutVars>
          <dgm:chMax val="0"/>
          <dgm:bulletEnabled val="1"/>
        </dgm:presLayoutVars>
      </dgm:prSet>
      <dgm:spPr/>
    </dgm:pt>
    <dgm:pt modelId="{4ADA2888-0103-4920-8919-31B9AA47451D}" type="pres">
      <dgm:prSet presAssocID="{6BDD709C-3D4C-4D7F-A67A-CE6CCE4EB31A}" presName="spacer" presStyleCnt="0"/>
      <dgm:spPr/>
    </dgm:pt>
    <dgm:pt modelId="{7415CB61-18BA-487C-98C4-A745DA4C93BF}" type="pres">
      <dgm:prSet presAssocID="{B8276703-4E27-4B3E-8368-40D7220A3745}" presName="parentText" presStyleLbl="node1" presStyleIdx="1" presStyleCnt="3">
        <dgm:presLayoutVars>
          <dgm:chMax val="0"/>
          <dgm:bulletEnabled val="1"/>
        </dgm:presLayoutVars>
      </dgm:prSet>
      <dgm:spPr/>
    </dgm:pt>
    <dgm:pt modelId="{D6E312CF-E413-4E97-AFBF-1DC7D016DB1C}" type="pres">
      <dgm:prSet presAssocID="{BEDCC702-43EA-400B-8092-CBE1C822FF35}" presName="spacer" presStyleCnt="0"/>
      <dgm:spPr/>
    </dgm:pt>
    <dgm:pt modelId="{8B779599-6B21-43C7-B71E-4DFA69149346}" type="pres">
      <dgm:prSet presAssocID="{728B09B3-D4C7-4755-A07D-86152ED8B6F2}" presName="parentText" presStyleLbl="node1" presStyleIdx="2" presStyleCnt="3">
        <dgm:presLayoutVars>
          <dgm:chMax val="0"/>
          <dgm:bulletEnabled val="1"/>
        </dgm:presLayoutVars>
      </dgm:prSet>
      <dgm:spPr/>
    </dgm:pt>
  </dgm:ptLst>
  <dgm:cxnLst>
    <dgm:cxn modelId="{89577F14-7036-46DE-8604-45B303406E92}" srcId="{5AD9B5EF-65D2-44FD-90DA-342BCD7D9302}" destId="{00AD601D-9192-4983-820B-2F03814CA0B0}" srcOrd="0" destOrd="0" parTransId="{8B0D74AD-290F-4FEC-894B-68E0797F7751}" sibTransId="{6BDD709C-3D4C-4D7F-A67A-CE6CCE4EB31A}"/>
    <dgm:cxn modelId="{E208BE32-80DE-4ABF-9089-03E08B5B93B6}" type="presOf" srcId="{5AD9B5EF-65D2-44FD-90DA-342BCD7D9302}" destId="{DB40161F-3598-44BE-AEED-D461CD800B8D}" srcOrd="0" destOrd="0" presId="urn:microsoft.com/office/officeart/2005/8/layout/vList2"/>
    <dgm:cxn modelId="{9877F546-A312-4799-8D8D-A6390F959329}" type="presOf" srcId="{B8276703-4E27-4B3E-8368-40D7220A3745}" destId="{7415CB61-18BA-487C-98C4-A745DA4C93BF}" srcOrd="0" destOrd="0" presId="urn:microsoft.com/office/officeart/2005/8/layout/vList2"/>
    <dgm:cxn modelId="{9D15EEAB-8801-4134-A87A-80CB13197B97}" type="presOf" srcId="{728B09B3-D4C7-4755-A07D-86152ED8B6F2}" destId="{8B779599-6B21-43C7-B71E-4DFA69149346}" srcOrd="0" destOrd="0" presId="urn:microsoft.com/office/officeart/2005/8/layout/vList2"/>
    <dgm:cxn modelId="{7EAA5EEF-C37D-4059-8CA1-9892767C9583}" srcId="{5AD9B5EF-65D2-44FD-90DA-342BCD7D9302}" destId="{728B09B3-D4C7-4755-A07D-86152ED8B6F2}" srcOrd="2" destOrd="0" parTransId="{2EFE7B38-0D5E-4FCF-BABE-7C95E0B950D4}" sibTransId="{73DAF8D5-C43B-4BF4-9EDF-E76A92946154}"/>
    <dgm:cxn modelId="{EC2C72FD-0611-4C89-BB80-4AFAC37340BD}" srcId="{5AD9B5EF-65D2-44FD-90DA-342BCD7D9302}" destId="{B8276703-4E27-4B3E-8368-40D7220A3745}" srcOrd="1" destOrd="0" parTransId="{3CD69AD3-3417-4AF1-B0D2-6A6E7DAD03AC}" sibTransId="{BEDCC702-43EA-400B-8092-CBE1C822FF35}"/>
    <dgm:cxn modelId="{6D949AFD-F7D4-4D28-B487-C48275910DA9}" type="presOf" srcId="{00AD601D-9192-4983-820B-2F03814CA0B0}" destId="{FF255E68-2A8A-44E0-A298-1DA3FFC2016C}" srcOrd="0" destOrd="0" presId="urn:microsoft.com/office/officeart/2005/8/layout/vList2"/>
    <dgm:cxn modelId="{BF7C8A38-F6ED-4E3F-BC64-74FBFD80B21F}" type="presParOf" srcId="{DB40161F-3598-44BE-AEED-D461CD800B8D}" destId="{FF255E68-2A8A-44E0-A298-1DA3FFC2016C}" srcOrd="0" destOrd="0" presId="urn:microsoft.com/office/officeart/2005/8/layout/vList2"/>
    <dgm:cxn modelId="{F02007BA-A3C5-4774-80C0-C94278F3F6DA}" type="presParOf" srcId="{DB40161F-3598-44BE-AEED-D461CD800B8D}" destId="{4ADA2888-0103-4920-8919-31B9AA47451D}" srcOrd="1" destOrd="0" presId="urn:microsoft.com/office/officeart/2005/8/layout/vList2"/>
    <dgm:cxn modelId="{52209BAB-B9D7-44E8-B11C-59B7F395AED7}" type="presParOf" srcId="{DB40161F-3598-44BE-AEED-D461CD800B8D}" destId="{7415CB61-18BA-487C-98C4-A745DA4C93BF}" srcOrd="2" destOrd="0" presId="urn:microsoft.com/office/officeart/2005/8/layout/vList2"/>
    <dgm:cxn modelId="{BEF2FB39-DEF5-4525-BF5E-EC6F2E557E38}" type="presParOf" srcId="{DB40161F-3598-44BE-AEED-D461CD800B8D}" destId="{D6E312CF-E413-4E97-AFBF-1DC7D016DB1C}" srcOrd="3" destOrd="0" presId="urn:microsoft.com/office/officeart/2005/8/layout/vList2"/>
    <dgm:cxn modelId="{88ED78CA-451E-48D3-8F0F-7413105198E5}" type="presParOf" srcId="{DB40161F-3598-44BE-AEED-D461CD800B8D}" destId="{8B779599-6B21-43C7-B71E-4DFA6914934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D9240B-D53B-427B-94CA-C2CEFA8B0E1E}"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05E8A57A-87CA-42B8-A0B4-BF8A87D022A6}">
      <dgm:prSet/>
      <dgm:spPr/>
      <dgm:t>
        <a:bodyPr/>
        <a:lstStyle/>
        <a:p>
          <a:r>
            <a:rPr lang="en-US"/>
            <a:t>•A distributed WCF application with the following features:</a:t>
          </a:r>
        </a:p>
      </dgm:t>
    </dgm:pt>
    <dgm:pt modelId="{E6BE951C-3F8E-43F0-8118-593F91806035}" type="parTrans" cxnId="{72B30A53-6801-44C2-8B67-52066ADFC483}">
      <dgm:prSet/>
      <dgm:spPr/>
      <dgm:t>
        <a:bodyPr/>
        <a:lstStyle/>
        <a:p>
          <a:endParaRPr lang="en-US"/>
        </a:p>
      </dgm:t>
    </dgm:pt>
    <dgm:pt modelId="{9E697164-18CD-470A-A040-B334636F5479}" type="sibTrans" cxnId="{72B30A53-6801-44C2-8B67-52066ADFC483}">
      <dgm:prSet/>
      <dgm:spPr/>
      <dgm:t>
        <a:bodyPr/>
        <a:lstStyle/>
        <a:p>
          <a:endParaRPr lang="en-US"/>
        </a:p>
      </dgm:t>
    </dgm:pt>
    <dgm:pt modelId="{BC6D3F39-28A9-429D-813A-5CD41541118B}">
      <dgm:prSet/>
      <dgm:spPr/>
      <dgm:t>
        <a:bodyPr/>
        <a:lstStyle/>
        <a:p>
          <a:r>
            <a:rPr lang="en-US"/>
            <a:t>•User authentication </a:t>
          </a:r>
        </a:p>
      </dgm:t>
    </dgm:pt>
    <dgm:pt modelId="{2B8DA888-AEA8-4684-BE12-31B7E5FE990E}" type="parTrans" cxnId="{B1E19D81-F089-416D-B5E4-81BA19B4CE0A}">
      <dgm:prSet/>
      <dgm:spPr/>
      <dgm:t>
        <a:bodyPr/>
        <a:lstStyle/>
        <a:p>
          <a:endParaRPr lang="en-US"/>
        </a:p>
      </dgm:t>
    </dgm:pt>
    <dgm:pt modelId="{F5617598-4E24-4068-A6C3-3C2209ACDE4B}" type="sibTrans" cxnId="{B1E19D81-F089-416D-B5E4-81BA19B4CE0A}">
      <dgm:prSet/>
      <dgm:spPr/>
      <dgm:t>
        <a:bodyPr/>
        <a:lstStyle/>
        <a:p>
          <a:endParaRPr lang="en-US"/>
        </a:p>
      </dgm:t>
    </dgm:pt>
    <dgm:pt modelId="{69910FF5-28FB-4498-98F5-4A35A0DCD3AB}">
      <dgm:prSet/>
      <dgm:spPr/>
      <dgm:t>
        <a:bodyPr/>
        <a:lstStyle/>
        <a:p>
          <a:r>
            <a:rPr lang="en-US"/>
            <a:t>• Loaning and returning materials </a:t>
          </a:r>
        </a:p>
      </dgm:t>
    </dgm:pt>
    <dgm:pt modelId="{519572DE-1F38-4C01-B2FC-343DBD3BB7CE}" type="parTrans" cxnId="{AAC12F66-5EA1-49CC-B65B-2215748C0A5A}">
      <dgm:prSet/>
      <dgm:spPr/>
      <dgm:t>
        <a:bodyPr/>
        <a:lstStyle/>
        <a:p>
          <a:endParaRPr lang="en-US"/>
        </a:p>
      </dgm:t>
    </dgm:pt>
    <dgm:pt modelId="{57C0600B-3BF5-4829-9D95-974AF79AACA3}" type="sibTrans" cxnId="{AAC12F66-5EA1-49CC-B65B-2215748C0A5A}">
      <dgm:prSet/>
      <dgm:spPr/>
      <dgm:t>
        <a:bodyPr/>
        <a:lstStyle/>
        <a:p>
          <a:endParaRPr lang="en-US"/>
        </a:p>
      </dgm:t>
    </dgm:pt>
    <dgm:pt modelId="{FA3D51F3-9C6E-40F5-8FEA-B9E0859914D7}">
      <dgm:prSet/>
      <dgm:spPr/>
      <dgm:t>
        <a:bodyPr/>
        <a:lstStyle/>
        <a:p>
          <a:r>
            <a:rPr lang="en-US"/>
            <a:t>• Ability to gain meaningful insights into user’s reading behavior, through the use of statistical tools </a:t>
          </a:r>
        </a:p>
      </dgm:t>
    </dgm:pt>
    <dgm:pt modelId="{E6C2B671-F553-4926-AE9F-43079BE7F490}" type="parTrans" cxnId="{959F45DD-6BC2-4CE6-9B63-41404AF35642}">
      <dgm:prSet/>
      <dgm:spPr/>
      <dgm:t>
        <a:bodyPr/>
        <a:lstStyle/>
        <a:p>
          <a:endParaRPr lang="en-US"/>
        </a:p>
      </dgm:t>
    </dgm:pt>
    <dgm:pt modelId="{4DD28F78-A696-41AC-94CD-6B12A4A113F6}" type="sibTrans" cxnId="{959F45DD-6BC2-4CE6-9B63-41404AF35642}">
      <dgm:prSet/>
      <dgm:spPr/>
      <dgm:t>
        <a:bodyPr/>
        <a:lstStyle/>
        <a:p>
          <a:endParaRPr lang="en-US"/>
        </a:p>
      </dgm:t>
    </dgm:pt>
    <dgm:pt modelId="{BE5B2E1C-B7FC-4AA2-9972-DDD3242BE053}">
      <dgm:prSet/>
      <dgm:spPr/>
      <dgm:t>
        <a:bodyPr/>
        <a:lstStyle/>
        <a:p>
          <a:r>
            <a:rPr lang="en-US" dirty="0"/>
            <a:t>• Automated notifications for lent books outside the grace period </a:t>
          </a:r>
        </a:p>
      </dgm:t>
    </dgm:pt>
    <dgm:pt modelId="{40F9425F-CC81-4B67-89EB-734FF49DE99A}" type="parTrans" cxnId="{02C32FC8-061F-4984-A143-EE622E0BAE9F}">
      <dgm:prSet/>
      <dgm:spPr/>
      <dgm:t>
        <a:bodyPr/>
        <a:lstStyle/>
        <a:p>
          <a:endParaRPr lang="en-US"/>
        </a:p>
      </dgm:t>
    </dgm:pt>
    <dgm:pt modelId="{BA2C44E3-4BE0-444F-A747-E73DEAFB89B8}" type="sibTrans" cxnId="{02C32FC8-061F-4984-A143-EE622E0BAE9F}">
      <dgm:prSet/>
      <dgm:spPr/>
      <dgm:t>
        <a:bodyPr/>
        <a:lstStyle/>
        <a:p>
          <a:endParaRPr lang="en-US"/>
        </a:p>
      </dgm:t>
    </dgm:pt>
    <dgm:pt modelId="{D1917442-D751-4F00-9C58-238356E79EA5}">
      <dgm:prSet/>
      <dgm:spPr/>
      <dgm:t>
        <a:bodyPr/>
        <a:lstStyle/>
        <a:p>
          <a:r>
            <a:rPr lang="en-US" dirty="0"/>
            <a:t>•</a:t>
          </a:r>
          <a:r>
            <a:rPr lang="hu-HU" dirty="0"/>
            <a:t> </a:t>
          </a:r>
          <a:r>
            <a:rPr lang="en-US" dirty="0"/>
            <a:t>Duplicate business logic in both the database and c</a:t>
          </a:r>
          <a:r>
            <a:rPr lang="hu-HU" dirty="0"/>
            <a:t>#</a:t>
          </a:r>
          <a:endParaRPr lang="en-US" dirty="0"/>
        </a:p>
      </dgm:t>
    </dgm:pt>
    <dgm:pt modelId="{214047A3-1574-4549-B42A-0F384660767E}" type="parTrans" cxnId="{C5B17A3C-0E20-4314-BAF6-5FB201295B6A}">
      <dgm:prSet/>
      <dgm:spPr/>
      <dgm:t>
        <a:bodyPr/>
        <a:lstStyle/>
        <a:p>
          <a:endParaRPr lang="en-US"/>
        </a:p>
      </dgm:t>
    </dgm:pt>
    <dgm:pt modelId="{E76E178C-B660-45AE-B571-92EF885577AC}" type="sibTrans" cxnId="{C5B17A3C-0E20-4314-BAF6-5FB201295B6A}">
      <dgm:prSet/>
      <dgm:spPr/>
      <dgm:t>
        <a:bodyPr/>
        <a:lstStyle/>
        <a:p>
          <a:endParaRPr lang="en-US"/>
        </a:p>
      </dgm:t>
    </dgm:pt>
    <dgm:pt modelId="{FC638131-43FC-4E27-851C-570547CB53CE}" type="pres">
      <dgm:prSet presAssocID="{95D9240B-D53B-427B-94CA-C2CEFA8B0E1E}" presName="diagram" presStyleCnt="0">
        <dgm:presLayoutVars>
          <dgm:dir/>
          <dgm:resizeHandles val="exact"/>
        </dgm:presLayoutVars>
      </dgm:prSet>
      <dgm:spPr/>
    </dgm:pt>
    <dgm:pt modelId="{DF6325A6-FBD9-41C5-A685-1BAA7CF4D622}" type="pres">
      <dgm:prSet presAssocID="{05E8A57A-87CA-42B8-A0B4-BF8A87D022A6}" presName="node" presStyleLbl="node1" presStyleIdx="0" presStyleCnt="6">
        <dgm:presLayoutVars>
          <dgm:bulletEnabled val="1"/>
        </dgm:presLayoutVars>
      </dgm:prSet>
      <dgm:spPr/>
    </dgm:pt>
    <dgm:pt modelId="{8B588A55-5AE6-41A6-B3FC-D1780380CF90}" type="pres">
      <dgm:prSet presAssocID="{9E697164-18CD-470A-A040-B334636F5479}" presName="sibTrans" presStyleCnt="0"/>
      <dgm:spPr/>
    </dgm:pt>
    <dgm:pt modelId="{A7745B60-016E-4F2E-BC50-DB45F373F1F1}" type="pres">
      <dgm:prSet presAssocID="{BC6D3F39-28A9-429D-813A-5CD41541118B}" presName="node" presStyleLbl="node1" presStyleIdx="1" presStyleCnt="6">
        <dgm:presLayoutVars>
          <dgm:bulletEnabled val="1"/>
        </dgm:presLayoutVars>
      </dgm:prSet>
      <dgm:spPr/>
    </dgm:pt>
    <dgm:pt modelId="{CC058A6A-0C1B-462B-A647-E535ECB14A1A}" type="pres">
      <dgm:prSet presAssocID="{F5617598-4E24-4068-A6C3-3C2209ACDE4B}" presName="sibTrans" presStyleCnt="0"/>
      <dgm:spPr/>
    </dgm:pt>
    <dgm:pt modelId="{9AC89F5A-6CC4-4EA7-BBA7-1A9F1E7D50C7}" type="pres">
      <dgm:prSet presAssocID="{69910FF5-28FB-4498-98F5-4A35A0DCD3AB}" presName="node" presStyleLbl="node1" presStyleIdx="2" presStyleCnt="6">
        <dgm:presLayoutVars>
          <dgm:bulletEnabled val="1"/>
        </dgm:presLayoutVars>
      </dgm:prSet>
      <dgm:spPr/>
    </dgm:pt>
    <dgm:pt modelId="{BE48FC0F-8210-495D-BF12-2862B406CF87}" type="pres">
      <dgm:prSet presAssocID="{57C0600B-3BF5-4829-9D95-974AF79AACA3}" presName="sibTrans" presStyleCnt="0"/>
      <dgm:spPr/>
    </dgm:pt>
    <dgm:pt modelId="{F01724CF-6FB2-4045-89FC-40E4EF8C1868}" type="pres">
      <dgm:prSet presAssocID="{FA3D51F3-9C6E-40F5-8FEA-B9E0859914D7}" presName="node" presStyleLbl="node1" presStyleIdx="3" presStyleCnt="6">
        <dgm:presLayoutVars>
          <dgm:bulletEnabled val="1"/>
        </dgm:presLayoutVars>
      </dgm:prSet>
      <dgm:spPr/>
    </dgm:pt>
    <dgm:pt modelId="{D520C4A4-D86A-42F6-97B8-BFA020CD5450}" type="pres">
      <dgm:prSet presAssocID="{4DD28F78-A696-41AC-94CD-6B12A4A113F6}" presName="sibTrans" presStyleCnt="0"/>
      <dgm:spPr/>
    </dgm:pt>
    <dgm:pt modelId="{D8AEC620-8426-40B8-AA2F-BD7BD1FE0CA9}" type="pres">
      <dgm:prSet presAssocID="{BE5B2E1C-B7FC-4AA2-9972-DDD3242BE053}" presName="node" presStyleLbl="node1" presStyleIdx="4" presStyleCnt="6">
        <dgm:presLayoutVars>
          <dgm:bulletEnabled val="1"/>
        </dgm:presLayoutVars>
      </dgm:prSet>
      <dgm:spPr/>
    </dgm:pt>
    <dgm:pt modelId="{86E65B9B-7587-490A-A50A-C697CEC89544}" type="pres">
      <dgm:prSet presAssocID="{BA2C44E3-4BE0-444F-A747-E73DEAFB89B8}" presName="sibTrans" presStyleCnt="0"/>
      <dgm:spPr/>
    </dgm:pt>
    <dgm:pt modelId="{CDC1B016-E5C7-4ADA-A7F5-5BD32D3DEC04}" type="pres">
      <dgm:prSet presAssocID="{D1917442-D751-4F00-9C58-238356E79EA5}" presName="node" presStyleLbl="node1" presStyleIdx="5" presStyleCnt="6">
        <dgm:presLayoutVars>
          <dgm:bulletEnabled val="1"/>
        </dgm:presLayoutVars>
      </dgm:prSet>
      <dgm:spPr/>
    </dgm:pt>
  </dgm:ptLst>
  <dgm:cxnLst>
    <dgm:cxn modelId="{33DCEC0B-1936-4E09-96E9-6A13FFC93341}" type="presOf" srcId="{D1917442-D751-4F00-9C58-238356E79EA5}" destId="{CDC1B016-E5C7-4ADA-A7F5-5BD32D3DEC04}" srcOrd="0" destOrd="0" presId="urn:microsoft.com/office/officeart/2005/8/layout/default"/>
    <dgm:cxn modelId="{C5B17A3C-0E20-4314-BAF6-5FB201295B6A}" srcId="{95D9240B-D53B-427B-94CA-C2CEFA8B0E1E}" destId="{D1917442-D751-4F00-9C58-238356E79EA5}" srcOrd="5" destOrd="0" parTransId="{214047A3-1574-4549-B42A-0F384660767E}" sibTransId="{E76E178C-B660-45AE-B571-92EF885577AC}"/>
    <dgm:cxn modelId="{D1D43764-81E3-4106-B5ED-51D827490307}" type="presOf" srcId="{05E8A57A-87CA-42B8-A0B4-BF8A87D022A6}" destId="{DF6325A6-FBD9-41C5-A685-1BAA7CF4D622}" srcOrd="0" destOrd="0" presId="urn:microsoft.com/office/officeart/2005/8/layout/default"/>
    <dgm:cxn modelId="{AAC12F66-5EA1-49CC-B65B-2215748C0A5A}" srcId="{95D9240B-D53B-427B-94CA-C2CEFA8B0E1E}" destId="{69910FF5-28FB-4498-98F5-4A35A0DCD3AB}" srcOrd="2" destOrd="0" parTransId="{519572DE-1F38-4C01-B2FC-343DBD3BB7CE}" sibTransId="{57C0600B-3BF5-4829-9D95-974AF79AACA3}"/>
    <dgm:cxn modelId="{D8A19651-1FB0-4720-B919-64ACFBEAFBC6}" type="presOf" srcId="{95D9240B-D53B-427B-94CA-C2CEFA8B0E1E}" destId="{FC638131-43FC-4E27-851C-570547CB53CE}" srcOrd="0" destOrd="0" presId="urn:microsoft.com/office/officeart/2005/8/layout/default"/>
    <dgm:cxn modelId="{72B30A53-6801-44C2-8B67-52066ADFC483}" srcId="{95D9240B-D53B-427B-94CA-C2CEFA8B0E1E}" destId="{05E8A57A-87CA-42B8-A0B4-BF8A87D022A6}" srcOrd="0" destOrd="0" parTransId="{E6BE951C-3F8E-43F0-8118-593F91806035}" sibTransId="{9E697164-18CD-470A-A040-B334636F5479}"/>
    <dgm:cxn modelId="{B1E19D81-F089-416D-B5E4-81BA19B4CE0A}" srcId="{95D9240B-D53B-427B-94CA-C2CEFA8B0E1E}" destId="{BC6D3F39-28A9-429D-813A-5CD41541118B}" srcOrd="1" destOrd="0" parTransId="{2B8DA888-AEA8-4684-BE12-31B7E5FE990E}" sibTransId="{F5617598-4E24-4068-A6C3-3C2209ACDE4B}"/>
    <dgm:cxn modelId="{BD18FF85-8E70-4111-BA4F-D3F068275D1A}" type="presOf" srcId="{BC6D3F39-28A9-429D-813A-5CD41541118B}" destId="{A7745B60-016E-4F2E-BC50-DB45F373F1F1}" srcOrd="0" destOrd="0" presId="urn:microsoft.com/office/officeart/2005/8/layout/default"/>
    <dgm:cxn modelId="{E5D9DAAC-EFED-41C0-B96A-9DE261D39D93}" type="presOf" srcId="{BE5B2E1C-B7FC-4AA2-9972-DDD3242BE053}" destId="{D8AEC620-8426-40B8-AA2F-BD7BD1FE0CA9}" srcOrd="0" destOrd="0" presId="urn:microsoft.com/office/officeart/2005/8/layout/default"/>
    <dgm:cxn modelId="{02C32FC8-061F-4984-A143-EE622E0BAE9F}" srcId="{95D9240B-D53B-427B-94CA-C2CEFA8B0E1E}" destId="{BE5B2E1C-B7FC-4AA2-9972-DDD3242BE053}" srcOrd="4" destOrd="0" parTransId="{40F9425F-CC81-4B67-89EB-734FF49DE99A}" sibTransId="{BA2C44E3-4BE0-444F-A747-E73DEAFB89B8}"/>
    <dgm:cxn modelId="{E93872D9-621D-4F4C-BC1A-5D7DDC90405E}" type="presOf" srcId="{69910FF5-28FB-4498-98F5-4A35A0DCD3AB}" destId="{9AC89F5A-6CC4-4EA7-BBA7-1A9F1E7D50C7}" srcOrd="0" destOrd="0" presId="urn:microsoft.com/office/officeart/2005/8/layout/default"/>
    <dgm:cxn modelId="{959F45DD-6BC2-4CE6-9B63-41404AF35642}" srcId="{95D9240B-D53B-427B-94CA-C2CEFA8B0E1E}" destId="{FA3D51F3-9C6E-40F5-8FEA-B9E0859914D7}" srcOrd="3" destOrd="0" parTransId="{E6C2B671-F553-4926-AE9F-43079BE7F490}" sibTransId="{4DD28F78-A696-41AC-94CD-6B12A4A113F6}"/>
    <dgm:cxn modelId="{5FEA64E5-BFBD-4BEE-B898-1F6A8466E4F5}" type="presOf" srcId="{FA3D51F3-9C6E-40F5-8FEA-B9E0859914D7}" destId="{F01724CF-6FB2-4045-89FC-40E4EF8C1868}" srcOrd="0" destOrd="0" presId="urn:microsoft.com/office/officeart/2005/8/layout/default"/>
    <dgm:cxn modelId="{0E325077-5C80-46EC-866D-04F6F6A6AED7}" type="presParOf" srcId="{FC638131-43FC-4E27-851C-570547CB53CE}" destId="{DF6325A6-FBD9-41C5-A685-1BAA7CF4D622}" srcOrd="0" destOrd="0" presId="urn:microsoft.com/office/officeart/2005/8/layout/default"/>
    <dgm:cxn modelId="{D04B2183-A0F3-4D49-9CB5-784898E14ABB}" type="presParOf" srcId="{FC638131-43FC-4E27-851C-570547CB53CE}" destId="{8B588A55-5AE6-41A6-B3FC-D1780380CF90}" srcOrd="1" destOrd="0" presId="urn:microsoft.com/office/officeart/2005/8/layout/default"/>
    <dgm:cxn modelId="{A519434F-36A4-403D-B66A-96C1E5AC9096}" type="presParOf" srcId="{FC638131-43FC-4E27-851C-570547CB53CE}" destId="{A7745B60-016E-4F2E-BC50-DB45F373F1F1}" srcOrd="2" destOrd="0" presId="urn:microsoft.com/office/officeart/2005/8/layout/default"/>
    <dgm:cxn modelId="{F911D9A7-ADEF-4D64-B3DF-E6F5A4E138A1}" type="presParOf" srcId="{FC638131-43FC-4E27-851C-570547CB53CE}" destId="{CC058A6A-0C1B-462B-A647-E535ECB14A1A}" srcOrd="3" destOrd="0" presId="urn:microsoft.com/office/officeart/2005/8/layout/default"/>
    <dgm:cxn modelId="{D008D72D-917D-42E3-8DCF-D4CACA232A76}" type="presParOf" srcId="{FC638131-43FC-4E27-851C-570547CB53CE}" destId="{9AC89F5A-6CC4-4EA7-BBA7-1A9F1E7D50C7}" srcOrd="4" destOrd="0" presId="urn:microsoft.com/office/officeart/2005/8/layout/default"/>
    <dgm:cxn modelId="{BA24AEC5-86FF-4559-9E14-3B80B08EE2E4}" type="presParOf" srcId="{FC638131-43FC-4E27-851C-570547CB53CE}" destId="{BE48FC0F-8210-495D-BF12-2862B406CF87}" srcOrd="5" destOrd="0" presId="urn:microsoft.com/office/officeart/2005/8/layout/default"/>
    <dgm:cxn modelId="{1EA34B3E-BBF2-4F01-8208-314A4963C169}" type="presParOf" srcId="{FC638131-43FC-4E27-851C-570547CB53CE}" destId="{F01724CF-6FB2-4045-89FC-40E4EF8C1868}" srcOrd="6" destOrd="0" presId="urn:microsoft.com/office/officeart/2005/8/layout/default"/>
    <dgm:cxn modelId="{B938D980-324E-4A90-9662-E91BB383BE34}" type="presParOf" srcId="{FC638131-43FC-4E27-851C-570547CB53CE}" destId="{D520C4A4-D86A-42F6-97B8-BFA020CD5450}" srcOrd="7" destOrd="0" presId="urn:microsoft.com/office/officeart/2005/8/layout/default"/>
    <dgm:cxn modelId="{2D3CA84E-19A3-4BED-AB45-7406E4C1C376}" type="presParOf" srcId="{FC638131-43FC-4E27-851C-570547CB53CE}" destId="{D8AEC620-8426-40B8-AA2F-BD7BD1FE0CA9}" srcOrd="8" destOrd="0" presId="urn:microsoft.com/office/officeart/2005/8/layout/default"/>
    <dgm:cxn modelId="{3C815797-1C69-407B-B19F-EAD01D740FB2}" type="presParOf" srcId="{FC638131-43FC-4E27-851C-570547CB53CE}" destId="{86E65B9B-7587-490A-A50A-C697CEC89544}" srcOrd="9" destOrd="0" presId="urn:microsoft.com/office/officeart/2005/8/layout/default"/>
    <dgm:cxn modelId="{103B49B2-10DF-47B9-99C5-5F609A6225AC}" type="presParOf" srcId="{FC638131-43FC-4E27-851C-570547CB53CE}" destId="{CDC1B016-E5C7-4ADA-A7F5-5BD32D3DEC04}"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5CCC43-5046-4790-90F8-6105ADAAF566}"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89D4B8B0-2B93-4D94-9ED1-8D0D9851DF5C}">
      <dgm:prSet/>
      <dgm:spPr/>
      <dgm:t>
        <a:bodyPr/>
        <a:lstStyle/>
        <a:p>
          <a:r>
            <a:rPr lang="en-US"/>
            <a:t>Views</a:t>
          </a:r>
        </a:p>
      </dgm:t>
    </dgm:pt>
    <dgm:pt modelId="{C6AC9B44-4572-4F73-B7B5-598837D3F7D9}" type="parTrans" cxnId="{011CEFD1-C28B-4D87-8D03-7E14E3D2A1CD}">
      <dgm:prSet/>
      <dgm:spPr/>
      <dgm:t>
        <a:bodyPr/>
        <a:lstStyle/>
        <a:p>
          <a:endParaRPr lang="en-US"/>
        </a:p>
      </dgm:t>
    </dgm:pt>
    <dgm:pt modelId="{7B93AF17-2E13-4AE7-B0C3-C4B060228A41}" type="sibTrans" cxnId="{011CEFD1-C28B-4D87-8D03-7E14E3D2A1CD}">
      <dgm:prSet/>
      <dgm:spPr/>
      <dgm:t>
        <a:bodyPr/>
        <a:lstStyle/>
        <a:p>
          <a:endParaRPr lang="en-US"/>
        </a:p>
      </dgm:t>
    </dgm:pt>
    <dgm:pt modelId="{085B7D07-A38A-4C25-93DF-FB20A1725BAC}">
      <dgm:prSet/>
      <dgm:spPr/>
      <dgm:t>
        <a:bodyPr/>
        <a:lstStyle/>
        <a:p>
          <a:r>
            <a:rPr lang="en-US"/>
            <a:t>Triggers</a:t>
          </a:r>
        </a:p>
      </dgm:t>
    </dgm:pt>
    <dgm:pt modelId="{647F4A13-8719-4557-B9C4-0A3D488F9F8F}" type="parTrans" cxnId="{DBCEBC25-83AA-4B77-965A-7727B7373C00}">
      <dgm:prSet/>
      <dgm:spPr/>
      <dgm:t>
        <a:bodyPr/>
        <a:lstStyle/>
        <a:p>
          <a:endParaRPr lang="en-US"/>
        </a:p>
      </dgm:t>
    </dgm:pt>
    <dgm:pt modelId="{B4F6CADA-F65C-49E6-A881-8DFFE29A8FEC}" type="sibTrans" cxnId="{DBCEBC25-83AA-4B77-965A-7727B7373C00}">
      <dgm:prSet/>
      <dgm:spPr/>
      <dgm:t>
        <a:bodyPr/>
        <a:lstStyle/>
        <a:p>
          <a:endParaRPr lang="en-US"/>
        </a:p>
      </dgm:t>
    </dgm:pt>
    <dgm:pt modelId="{3413D419-A8AD-4ADB-8FA3-7B3A3D1DABD7}">
      <dgm:prSet/>
      <dgm:spPr/>
      <dgm:t>
        <a:bodyPr/>
        <a:lstStyle/>
        <a:p>
          <a:r>
            <a:rPr lang="en-US"/>
            <a:t>Stored procedures</a:t>
          </a:r>
        </a:p>
      </dgm:t>
    </dgm:pt>
    <dgm:pt modelId="{E8BB4881-3C14-46C7-B1DB-35DA511F5096}" type="parTrans" cxnId="{BEA2CAD7-3A53-431F-9A5D-DB60FA4A73E0}">
      <dgm:prSet/>
      <dgm:spPr/>
      <dgm:t>
        <a:bodyPr/>
        <a:lstStyle/>
        <a:p>
          <a:endParaRPr lang="en-US"/>
        </a:p>
      </dgm:t>
    </dgm:pt>
    <dgm:pt modelId="{A4297F2E-4799-4FE1-9F25-048F92738E9B}" type="sibTrans" cxnId="{BEA2CAD7-3A53-431F-9A5D-DB60FA4A73E0}">
      <dgm:prSet/>
      <dgm:spPr/>
      <dgm:t>
        <a:bodyPr/>
        <a:lstStyle/>
        <a:p>
          <a:endParaRPr lang="en-US"/>
        </a:p>
      </dgm:t>
    </dgm:pt>
    <dgm:pt modelId="{8ABC3C2B-CF65-449E-85CC-FC8F2072D862}" type="pres">
      <dgm:prSet presAssocID="{7F5CCC43-5046-4790-90F8-6105ADAAF566}" presName="hierChild1" presStyleCnt="0">
        <dgm:presLayoutVars>
          <dgm:chPref val="1"/>
          <dgm:dir/>
          <dgm:animOne val="branch"/>
          <dgm:animLvl val="lvl"/>
          <dgm:resizeHandles/>
        </dgm:presLayoutVars>
      </dgm:prSet>
      <dgm:spPr/>
    </dgm:pt>
    <dgm:pt modelId="{C18C5246-31E1-4DE9-BAFC-7C52151B735D}" type="pres">
      <dgm:prSet presAssocID="{89D4B8B0-2B93-4D94-9ED1-8D0D9851DF5C}" presName="hierRoot1" presStyleCnt="0"/>
      <dgm:spPr/>
    </dgm:pt>
    <dgm:pt modelId="{9010593D-BB20-40BC-8F1A-49F3C8B5D832}" type="pres">
      <dgm:prSet presAssocID="{89D4B8B0-2B93-4D94-9ED1-8D0D9851DF5C}" presName="composite" presStyleCnt="0"/>
      <dgm:spPr/>
    </dgm:pt>
    <dgm:pt modelId="{936A85C3-74AA-4D65-835E-163F8E453DF9}" type="pres">
      <dgm:prSet presAssocID="{89D4B8B0-2B93-4D94-9ED1-8D0D9851DF5C}" presName="background" presStyleLbl="node0" presStyleIdx="0" presStyleCnt="3"/>
      <dgm:spPr/>
    </dgm:pt>
    <dgm:pt modelId="{923BA18E-178C-4F6F-830D-9E263FE60962}" type="pres">
      <dgm:prSet presAssocID="{89D4B8B0-2B93-4D94-9ED1-8D0D9851DF5C}" presName="text" presStyleLbl="fgAcc0" presStyleIdx="0" presStyleCnt="3">
        <dgm:presLayoutVars>
          <dgm:chPref val="3"/>
        </dgm:presLayoutVars>
      </dgm:prSet>
      <dgm:spPr/>
    </dgm:pt>
    <dgm:pt modelId="{33FF69F6-FADD-4485-8F7A-4E15F9A2F13C}" type="pres">
      <dgm:prSet presAssocID="{89D4B8B0-2B93-4D94-9ED1-8D0D9851DF5C}" presName="hierChild2" presStyleCnt="0"/>
      <dgm:spPr/>
    </dgm:pt>
    <dgm:pt modelId="{8F622869-FB18-4083-9FA1-9EE5066631D3}" type="pres">
      <dgm:prSet presAssocID="{085B7D07-A38A-4C25-93DF-FB20A1725BAC}" presName="hierRoot1" presStyleCnt="0"/>
      <dgm:spPr/>
    </dgm:pt>
    <dgm:pt modelId="{D3F7AA79-00C2-435D-BD9C-130B9819BAA2}" type="pres">
      <dgm:prSet presAssocID="{085B7D07-A38A-4C25-93DF-FB20A1725BAC}" presName="composite" presStyleCnt="0"/>
      <dgm:spPr/>
    </dgm:pt>
    <dgm:pt modelId="{41BD5AA8-B4A1-4A2F-9028-DEA7091DEA93}" type="pres">
      <dgm:prSet presAssocID="{085B7D07-A38A-4C25-93DF-FB20A1725BAC}" presName="background" presStyleLbl="node0" presStyleIdx="1" presStyleCnt="3"/>
      <dgm:spPr/>
    </dgm:pt>
    <dgm:pt modelId="{8FC15975-489B-40CA-91A3-0AAFFB8D5BFA}" type="pres">
      <dgm:prSet presAssocID="{085B7D07-A38A-4C25-93DF-FB20A1725BAC}" presName="text" presStyleLbl="fgAcc0" presStyleIdx="1" presStyleCnt="3">
        <dgm:presLayoutVars>
          <dgm:chPref val="3"/>
        </dgm:presLayoutVars>
      </dgm:prSet>
      <dgm:spPr/>
    </dgm:pt>
    <dgm:pt modelId="{2EBC17BF-B6F8-4F01-A8E5-EE6AC4CE2729}" type="pres">
      <dgm:prSet presAssocID="{085B7D07-A38A-4C25-93DF-FB20A1725BAC}" presName="hierChild2" presStyleCnt="0"/>
      <dgm:spPr/>
    </dgm:pt>
    <dgm:pt modelId="{D802321B-F385-44C0-B4B8-FFED437E0C57}" type="pres">
      <dgm:prSet presAssocID="{3413D419-A8AD-4ADB-8FA3-7B3A3D1DABD7}" presName="hierRoot1" presStyleCnt="0"/>
      <dgm:spPr/>
    </dgm:pt>
    <dgm:pt modelId="{2083A511-65B4-42DA-B080-EA80376E40E4}" type="pres">
      <dgm:prSet presAssocID="{3413D419-A8AD-4ADB-8FA3-7B3A3D1DABD7}" presName="composite" presStyleCnt="0"/>
      <dgm:spPr/>
    </dgm:pt>
    <dgm:pt modelId="{2C5CEB60-D470-40D9-8C21-3F55717F18B4}" type="pres">
      <dgm:prSet presAssocID="{3413D419-A8AD-4ADB-8FA3-7B3A3D1DABD7}" presName="background" presStyleLbl="node0" presStyleIdx="2" presStyleCnt="3"/>
      <dgm:spPr/>
    </dgm:pt>
    <dgm:pt modelId="{3934D3E0-2693-4E06-B6E6-45B5F4602C7A}" type="pres">
      <dgm:prSet presAssocID="{3413D419-A8AD-4ADB-8FA3-7B3A3D1DABD7}" presName="text" presStyleLbl="fgAcc0" presStyleIdx="2" presStyleCnt="3">
        <dgm:presLayoutVars>
          <dgm:chPref val="3"/>
        </dgm:presLayoutVars>
      </dgm:prSet>
      <dgm:spPr/>
    </dgm:pt>
    <dgm:pt modelId="{A7252A4D-453C-4F03-A44D-84BF373C7558}" type="pres">
      <dgm:prSet presAssocID="{3413D419-A8AD-4ADB-8FA3-7B3A3D1DABD7}" presName="hierChild2" presStyleCnt="0"/>
      <dgm:spPr/>
    </dgm:pt>
  </dgm:ptLst>
  <dgm:cxnLst>
    <dgm:cxn modelId="{06F2AA04-5572-4705-BEBE-B4BDD6077153}" type="presOf" srcId="{89D4B8B0-2B93-4D94-9ED1-8D0D9851DF5C}" destId="{923BA18E-178C-4F6F-830D-9E263FE60962}" srcOrd="0" destOrd="0" presId="urn:microsoft.com/office/officeart/2005/8/layout/hierarchy1"/>
    <dgm:cxn modelId="{DBCEBC25-83AA-4B77-965A-7727B7373C00}" srcId="{7F5CCC43-5046-4790-90F8-6105ADAAF566}" destId="{085B7D07-A38A-4C25-93DF-FB20A1725BAC}" srcOrd="1" destOrd="0" parTransId="{647F4A13-8719-4557-B9C4-0A3D488F9F8F}" sibTransId="{B4F6CADA-F65C-49E6-A881-8DFFE29A8FEC}"/>
    <dgm:cxn modelId="{44260F72-4208-4D8C-8123-6EE33A5D696A}" type="presOf" srcId="{7F5CCC43-5046-4790-90F8-6105ADAAF566}" destId="{8ABC3C2B-CF65-449E-85CC-FC8F2072D862}" srcOrd="0" destOrd="0" presId="urn:microsoft.com/office/officeart/2005/8/layout/hierarchy1"/>
    <dgm:cxn modelId="{CE6B8159-5DEB-4F6D-A6A9-A5B208B391EA}" type="presOf" srcId="{085B7D07-A38A-4C25-93DF-FB20A1725BAC}" destId="{8FC15975-489B-40CA-91A3-0AAFFB8D5BFA}" srcOrd="0" destOrd="0" presId="urn:microsoft.com/office/officeart/2005/8/layout/hierarchy1"/>
    <dgm:cxn modelId="{F6393281-FC13-491B-B739-EC09D2222DD2}" type="presOf" srcId="{3413D419-A8AD-4ADB-8FA3-7B3A3D1DABD7}" destId="{3934D3E0-2693-4E06-B6E6-45B5F4602C7A}" srcOrd="0" destOrd="0" presId="urn:microsoft.com/office/officeart/2005/8/layout/hierarchy1"/>
    <dgm:cxn modelId="{011CEFD1-C28B-4D87-8D03-7E14E3D2A1CD}" srcId="{7F5CCC43-5046-4790-90F8-6105ADAAF566}" destId="{89D4B8B0-2B93-4D94-9ED1-8D0D9851DF5C}" srcOrd="0" destOrd="0" parTransId="{C6AC9B44-4572-4F73-B7B5-598837D3F7D9}" sibTransId="{7B93AF17-2E13-4AE7-B0C3-C4B060228A41}"/>
    <dgm:cxn modelId="{BEA2CAD7-3A53-431F-9A5D-DB60FA4A73E0}" srcId="{7F5CCC43-5046-4790-90F8-6105ADAAF566}" destId="{3413D419-A8AD-4ADB-8FA3-7B3A3D1DABD7}" srcOrd="2" destOrd="0" parTransId="{E8BB4881-3C14-46C7-B1DB-35DA511F5096}" sibTransId="{A4297F2E-4799-4FE1-9F25-048F92738E9B}"/>
    <dgm:cxn modelId="{1CBF7E6B-093D-485D-BE05-0F49727EC112}" type="presParOf" srcId="{8ABC3C2B-CF65-449E-85CC-FC8F2072D862}" destId="{C18C5246-31E1-4DE9-BAFC-7C52151B735D}" srcOrd="0" destOrd="0" presId="urn:microsoft.com/office/officeart/2005/8/layout/hierarchy1"/>
    <dgm:cxn modelId="{56AA81A1-E863-4E7E-B33B-AC4F437E4AB6}" type="presParOf" srcId="{C18C5246-31E1-4DE9-BAFC-7C52151B735D}" destId="{9010593D-BB20-40BC-8F1A-49F3C8B5D832}" srcOrd="0" destOrd="0" presId="urn:microsoft.com/office/officeart/2005/8/layout/hierarchy1"/>
    <dgm:cxn modelId="{278C9063-0897-467C-BAE1-FD931FD5FE33}" type="presParOf" srcId="{9010593D-BB20-40BC-8F1A-49F3C8B5D832}" destId="{936A85C3-74AA-4D65-835E-163F8E453DF9}" srcOrd="0" destOrd="0" presId="urn:microsoft.com/office/officeart/2005/8/layout/hierarchy1"/>
    <dgm:cxn modelId="{68A11BF1-1E62-439E-8DE7-359655E20A60}" type="presParOf" srcId="{9010593D-BB20-40BC-8F1A-49F3C8B5D832}" destId="{923BA18E-178C-4F6F-830D-9E263FE60962}" srcOrd="1" destOrd="0" presId="urn:microsoft.com/office/officeart/2005/8/layout/hierarchy1"/>
    <dgm:cxn modelId="{B33D1CF6-CADB-4D11-80EE-D93C7590B812}" type="presParOf" srcId="{C18C5246-31E1-4DE9-BAFC-7C52151B735D}" destId="{33FF69F6-FADD-4485-8F7A-4E15F9A2F13C}" srcOrd="1" destOrd="0" presId="urn:microsoft.com/office/officeart/2005/8/layout/hierarchy1"/>
    <dgm:cxn modelId="{3DD30125-9C45-4696-8E9C-17B99AD97243}" type="presParOf" srcId="{8ABC3C2B-CF65-449E-85CC-FC8F2072D862}" destId="{8F622869-FB18-4083-9FA1-9EE5066631D3}" srcOrd="1" destOrd="0" presId="urn:microsoft.com/office/officeart/2005/8/layout/hierarchy1"/>
    <dgm:cxn modelId="{933EA6E5-EB4F-4E6A-AA27-632D58D44EE5}" type="presParOf" srcId="{8F622869-FB18-4083-9FA1-9EE5066631D3}" destId="{D3F7AA79-00C2-435D-BD9C-130B9819BAA2}" srcOrd="0" destOrd="0" presId="urn:microsoft.com/office/officeart/2005/8/layout/hierarchy1"/>
    <dgm:cxn modelId="{300F72CE-1D1F-49AD-8199-26539252ED39}" type="presParOf" srcId="{D3F7AA79-00C2-435D-BD9C-130B9819BAA2}" destId="{41BD5AA8-B4A1-4A2F-9028-DEA7091DEA93}" srcOrd="0" destOrd="0" presId="urn:microsoft.com/office/officeart/2005/8/layout/hierarchy1"/>
    <dgm:cxn modelId="{ADF59F47-7E2A-488E-B68E-AE2F7F803D3F}" type="presParOf" srcId="{D3F7AA79-00C2-435D-BD9C-130B9819BAA2}" destId="{8FC15975-489B-40CA-91A3-0AAFFB8D5BFA}" srcOrd="1" destOrd="0" presId="urn:microsoft.com/office/officeart/2005/8/layout/hierarchy1"/>
    <dgm:cxn modelId="{39B04D69-EF3F-4C79-931A-1632C34209D5}" type="presParOf" srcId="{8F622869-FB18-4083-9FA1-9EE5066631D3}" destId="{2EBC17BF-B6F8-4F01-A8E5-EE6AC4CE2729}" srcOrd="1" destOrd="0" presId="urn:microsoft.com/office/officeart/2005/8/layout/hierarchy1"/>
    <dgm:cxn modelId="{1D08F24D-8784-4BFE-9C19-A5FE57CAC1B0}" type="presParOf" srcId="{8ABC3C2B-CF65-449E-85CC-FC8F2072D862}" destId="{D802321B-F385-44C0-B4B8-FFED437E0C57}" srcOrd="2" destOrd="0" presId="urn:microsoft.com/office/officeart/2005/8/layout/hierarchy1"/>
    <dgm:cxn modelId="{66CD7AD1-00F7-4ABC-A777-A84C1EC770C7}" type="presParOf" srcId="{D802321B-F385-44C0-B4B8-FFED437E0C57}" destId="{2083A511-65B4-42DA-B080-EA80376E40E4}" srcOrd="0" destOrd="0" presId="urn:microsoft.com/office/officeart/2005/8/layout/hierarchy1"/>
    <dgm:cxn modelId="{6033B6D0-329F-489B-ABE7-0C2069007E85}" type="presParOf" srcId="{2083A511-65B4-42DA-B080-EA80376E40E4}" destId="{2C5CEB60-D470-40D9-8C21-3F55717F18B4}" srcOrd="0" destOrd="0" presId="urn:microsoft.com/office/officeart/2005/8/layout/hierarchy1"/>
    <dgm:cxn modelId="{730AFB36-00EB-494B-9BE4-31E6A00ACA39}" type="presParOf" srcId="{2083A511-65B4-42DA-B080-EA80376E40E4}" destId="{3934D3E0-2693-4E06-B6E6-45B5F4602C7A}" srcOrd="1" destOrd="0" presId="urn:microsoft.com/office/officeart/2005/8/layout/hierarchy1"/>
    <dgm:cxn modelId="{689FBA1E-5C07-49E6-9BAC-7276F2E13925}" type="presParOf" srcId="{D802321B-F385-44C0-B4B8-FFED437E0C57}" destId="{A7252A4D-453C-4F03-A44D-84BF373C755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C6B681-1D7B-441B-BB4A-0B1976C1B4AB}">
      <dsp:nvSpPr>
        <dsp:cNvPr id="0" name=""/>
        <dsp:cNvSpPr/>
      </dsp:nvSpPr>
      <dsp:spPr>
        <a:xfrm>
          <a:off x="987737" y="132614"/>
          <a:ext cx="1047786" cy="9796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9EEC14-EE68-4D3F-B4B1-64D969B723B4}">
      <dsp:nvSpPr>
        <dsp:cNvPr id="0" name=""/>
        <dsp:cNvSpPr/>
      </dsp:nvSpPr>
      <dsp:spPr>
        <a:xfrm>
          <a:off x="14793" y="1273885"/>
          <a:ext cx="2993675" cy="419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b="1"/>
          </a:pPr>
          <a:r>
            <a:rPr lang="en-US" sz="2700" kern="1200"/>
            <a:t>Intro</a:t>
          </a:r>
        </a:p>
      </dsp:txBody>
      <dsp:txXfrm>
        <a:off x="14793" y="1273885"/>
        <a:ext cx="2993675" cy="419858"/>
      </dsp:txXfrm>
    </dsp:sp>
    <dsp:sp modelId="{873098CF-CDBF-42DC-AEE2-1A1CFE956DF9}">
      <dsp:nvSpPr>
        <dsp:cNvPr id="0" name=""/>
        <dsp:cNvSpPr/>
      </dsp:nvSpPr>
      <dsp:spPr>
        <a:xfrm>
          <a:off x="14793" y="1768906"/>
          <a:ext cx="2993675" cy="2121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Problem statement</a:t>
          </a:r>
        </a:p>
        <a:p>
          <a:pPr marL="0" lvl="0" indent="0" algn="ctr" defTabSz="755650">
            <a:lnSpc>
              <a:spcPct val="100000"/>
            </a:lnSpc>
            <a:spcBef>
              <a:spcPct val="0"/>
            </a:spcBef>
            <a:spcAft>
              <a:spcPct val="35000"/>
            </a:spcAft>
            <a:buNone/>
          </a:pPr>
          <a:r>
            <a:rPr lang="en-US" sz="1700" kern="1200"/>
            <a:t>Proposed solution</a:t>
          </a:r>
        </a:p>
        <a:p>
          <a:pPr marL="0" lvl="0" indent="0" algn="ctr" defTabSz="755650">
            <a:lnSpc>
              <a:spcPct val="100000"/>
            </a:lnSpc>
            <a:spcBef>
              <a:spcPct val="0"/>
            </a:spcBef>
            <a:spcAft>
              <a:spcPct val="35000"/>
            </a:spcAft>
            <a:buNone/>
          </a:pPr>
          <a:r>
            <a:rPr lang="en-US" sz="1700" kern="1200"/>
            <a:t>System development</a:t>
          </a:r>
        </a:p>
        <a:p>
          <a:pPr marL="0" lvl="0" indent="0" algn="ctr" defTabSz="755650">
            <a:lnSpc>
              <a:spcPct val="100000"/>
            </a:lnSpc>
            <a:spcBef>
              <a:spcPct val="0"/>
            </a:spcBef>
            <a:spcAft>
              <a:spcPct val="35000"/>
            </a:spcAft>
            <a:buNone/>
          </a:pPr>
          <a:r>
            <a:rPr lang="en-US" sz="1700" kern="1200"/>
            <a:t>System architecture</a:t>
          </a:r>
        </a:p>
      </dsp:txBody>
      <dsp:txXfrm>
        <a:off x="14793" y="1768906"/>
        <a:ext cx="2993675" cy="2121838"/>
      </dsp:txXfrm>
    </dsp:sp>
    <dsp:sp modelId="{ACD26D60-3B6A-45DF-9DEB-65FDA5F33F99}">
      <dsp:nvSpPr>
        <dsp:cNvPr id="0" name=""/>
        <dsp:cNvSpPr/>
      </dsp:nvSpPr>
      <dsp:spPr>
        <a:xfrm>
          <a:off x="4505306" y="132614"/>
          <a:ext cx="1047786" cy="9796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219036-BE69-4DE6-8556-726840295C35}">
      <dsp:nvSpPr>
        <dsp:cNvPr id="0" name=""/>
        <dsp:cNvSpPr/>
      </dsp:nvSpPr>
      <dsp:spPr>
        <a:xfrm>
          <a:off x="3532362" y="1273885"/>
          <a:ext cx="2993675" cy="419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b="1"/>
          </a:pPr>
          <a:r>
            <a:rPr lang="en-US" sz="2700" kern="1200"/>
            <a:t>Tests</a:t>
          </a:r>
        </a:p>
      </dsp:txBody>
      <dsp:txXfrm>
        <a:off x="3532362" y="1273885"/>
        <a:ext cx="2993675" cy="419858"/>
      </dsp:txXfrm>
    </dsp:sp>
    <dsp:sp modelId="{DAA1C58C-BAEF-42DB-AB02-99F8350232FE}">
      <dsp:nvSpPr>
        <dsp:cNvPr id="0" name=""/>
        <dsp:cNvSpPr/>
      </dsp:nvSpPr>
      <dsp:spPr>
        <a:xfrm>
          <a:off x="3532362" y="1768906"/>
          <a:ext cx="2993675" cy="2121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Risk analysis + test coverage</a:t>
          </a:r>
        </a:p>
        <a:p>
          <a:pPr marL="0" lvl="0" indent="0" algn="l" defTabSz="755650">
            <a:lnSpc>
              <a:spcPct val="100000"/>
            </a:lnSpc>
            <a:spcBef>
              <a:spcPct val="0"/>
            </a:spcBef>
            <a:spcAft>
              <a:spcPct val="35000"/>
            </a:spcAft>
            <a:buNone/>
          </a:pPr>
          <a:r>
            <a:rPr lang="en-US" sz="1700" kern="1200"/>
            <a:t>Resources</a:t>
          </a:r>
        </a:p>
        <a:p>
          <a:pPr marL="0" lvl="0" indent="0" algn="l" defTabSz="755650">
            <a:lnSpc>
              <a:spcPct val="100000"/>
            </a:lnSpc>
            <a:spcBef>
              <a:spcPct val="0"/>
            </a:spcBef>
            <a:spcAft>
              <a:spcPct val="35000"/>
            </a:spcAft>
            <a:buNone/>
          </a:pPr>
          <a:r>
            <a:rPr lang="en-US" sz="1700" kern="1200"/>
            <a:t>Test strategy</a:t>
          </a:r>
        </a:p>
        <a:p>
          <a:pPr marL="171450" lvl="1" indent="-171450" algn="l" defTabSz="755650">
            <a:lnSpc>
              <a:spcPct val="90000"/>
            </a:lnSpc>
            <a:spcBef>
              <a:spcPct val="0"/>
            </a:spcBef>
            <a:spcAft>
              <a:spcPct val="15000"/>
            </a:spcAft>
            <a:buChar char="•"/>
          </a:pPr>
          <a:r>
            <a:rPr lang="en-US" sz="1700" kern="1200"/>
            <a:t>Test methodology</a:t>
          </a:r>
        </a:p>
        <a:p>
          <a:pPr marL="171450" lvl="1" indent="-171450" algn="l" defTabSz="755650">
            <a:lnSpc>
              <a:spcPct val="90000"/>
            </a:lnSpc>
            <a:spcBef>
              <a:spcPct val="0"/>
            </a:spcBef>
            <a:spcAft>
              <a:spcPct val="15000"/>
            </a:spcAft>
            <a:buChar char="•"/>
          </a:pPr>
          <a:r>
            <a:rPr lang="en-US" sz="1700" kern="1200"/>
            <a:t>Test approach</a:t>
          </a:r>
        </a:p>
        <a:p>
          <a:pPr marL="171450" lvl="1" indent="-171450" algn="l" defTabSz="755650">
            <a:lnSpc>
              <a:spcPct val="90000"/>
            </a:lnSpc>
            <a:spcBef>
              <a:spcPct val="0"/>
            </a:spcBef>
            <a:spcAft>
              <a:spcPct val="15000"/>
            </a:spcAft>
            <a:buChar char="•"/>
          </a:pPr>
          <a:r>
            <a:rPr lang="en-US" sz="1700" kern="1200"/>
            <a:t>Static</a:t>
          </a:r>
        </a:p>
        <a:p>
          <a:pPr marL="171450" lvl="1" indent="-171450" algn="l" defTabSz="755650">
            <a:lnSpc>
              <a:spcPct val="90000"/>
            </a:lnSpc>
            <a:spcBef>
              <a:spcPct val="0"/>
            </a:spcBef>
            <a:spcAft>
              <a:spcPct val="15000"/>
            </a:spcAft>
            <a:buChar char="•"/>
          </a:pPr>
          <a:r>
            <a:rPr lang="en-US" sz="1700" kern="1200"/>
            <a:t>Dynamic</a:t>
          </a:r>
        </a:p>
      </dsp:txBody>
      <dsp:txXfrm>
        <a:off x="3532362" y="1768906"/>
        <a:ext cx="2993675" cy="2121838"/>
      </dsp:txXfrm>
    </dsp:sp>
    <dsp:sp modelId="{20294CB0-3637-4A08-AB4D-8888FCA9BC5E}">
      <dsp:nvSpPr>
        <dsp:cNvPr id="0" name=""/>
        <dsp:cNvSpPr/>
      </dsp:nvSpPr>
      <dsp:spPr>
        <a:xfrm>
          <a:off x="8022875" y="132614"/>
          <a:ext cx="1047786" cy="9796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961384-1E81-4DDB-A05F-F3A3A33B2541}">
      <dsp:nvSpPr>
        <dsp:cNvPr id="0" name=""/>
        <dsp:cNvSpPr/>
      </dsp:nvSpPr>
      <dsp:spPr>
        <a:xfrm>
          <a:off x="7049931" y="1273885"/>
          <a:ext cx="2993675" cy="419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b="1"/>
          </a:pPr>
          <a:r>
            <a:rPr lang="en-US" sz="2700" kern="1200"/>
            <a:t>Database</a:t>
          </a:r>
        </a:p>
      </dsp:txBody>
      <dsp:txXfrm>
        <a:off x="7049931" y="1273885"/>
        <a:ext cx="2993675" cy="419858"/>
      </dsp:txXfrm>
    </dsp:sp>
    <dsp:sp modelId="{B7CED8FE-E049-444F-94CC-CF5DE96A583C}">
      <dsp:nvSpPr>
        <dsp:cNvPr id="0" name=""/>
        <dsp:cNvSpPr/>
      </dsp:nvSpPr>
      <dsp:spPr>
        <a:xfrm>
          <a:off x="7049931" y="1768906"/>
          <a:ext cx="2993675" cy="2121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EER</a:t>
          </a:r>
        </a:p>
        <a:p>
          <a:pPr marL="0" lvl="0" indent="0" algn="l" defTabSz="755650">
            <a:lnSpc>
              <a:spcPct val="100000"/>
            </a:lnSpc>
            <a:spcBef>
              <a:spcPct val="0"/>
            </a:spcBef>
            <a:spcAft>
              <a:spcPct val="35000"/>
            </a:spcAft>
            <a:buNone/>
          </a:pPr>
          <a:r>
            <a:rPr lang="en-US" sz="1700" kern="1200"/>
            <a:t>Db Diagram</a:t>
          </a:r>
        </a:p>
        <a:p>
          <a:pPr marL="0" lvl="0" indent="0" algn="l" defTabSz="755650">
            <a:lnSpc>
              <a:spcPct val="100000"/>
            </a:lnSpc>
            <a:spcBef>
              <a:spcPct val="0"/>
            </a:spcBef>
            <a:spcAft>
              <a:spcPct val="35000"/>
            </a:spcAft>
            <a:buNone/>
          </a:pPr>
          <a:r>
            <a:rPr lang="en-US" sz="1700" kern="1200"/>
            <a:t>Business logic</a:t>
          </a:r>
        </a:p>
        <a:p>
          <a:pPr marL="171450" lvl="1" indent="-171450" algn="l" defTabSz="755650">
            <a:lnSpc>
              <a:spcPct val="90000"/>
            </a:lnSpc>
            <a:spcBef>
              <a:spcPct val="0"/>
            </a:spcBef>
            <a:spcAft>
              <a:spcPct val="15000"/>
            </a:spcAft>
            <a:buChar char="•"/>
          </a:pPr>
          <a:r>
            <a:rPr lang="en-US" sz="1700" kern="1200" dirty="0"/>
            <a:t>Views</a:t>
          </a:r>
        </a:p>
        <a:p>
          <a:pPr marL="171450" lvl="1" indent="-171450" algn="l" defTabSz="755650">
            <a:lnSpc>
              <a:spcPct val="90000"/>
            </a:lnSpc>
            <a:spcBef>
              <a:spcPct val="0"/>
            </a:spcBef>
            <a:spcAft>
              <a:spcPct val="15000"/>
            </a:spcAft>
            <a:buChar char="•"/>
          </a:pPr>
          <a:r>
            <a:rPr lang="en-US" sz="1700" kern="1200" dirty="0"/>
            <a:t>Stored procedures</a:t>
          </a:r>
        </a:p>
        <a:p>
          <a:pPr marL="171450" lvl="1" indent="-171450" algn="l" defTabSz="755650">
            <a:lnSpc>
              <a:spcPct val="90000"/>
            </a:lnSpc>
            <a:spcBef>
              <a:spcPct val="0"/>
            </a:spcBef>
            <a:spcAft>
              <a:spcPct val="15000"/>
            </a:spcAft>
            <a:buChar char="•"/>
          </a:pPr>
          <a:r>
            <a:rPr lang="en-US" sz="1700" kern="1200" dirty="0"/>
            <a:t>Triggers</a:t>
          </a:r>
        </a:p>
        <a:p>
          <a:pPr marL="0" lvl="0" indent="0" algn="l" defTabSz="755650">
            <a:lnSpc>
              <a:spcPct val="100000"/>
            </a:lnSpc>
            <a:spcBef>
              <a:spcPct val="0"/>
            </a:spcBef>
            <a:spcAft>
              <a:spcPct val="35000"/>
            </a:spcAft>
            <a:buNone/>
          </a:pPr>
          <a:r>
            <a:rPr lang="en-US" sz="1700" kern="1200" dirty="0"/>
            <a:t>Script optimization</a:t>
          </a:r>
        </a:p>
        <a:p>
          <a:pPr marL="0" lvl="0" indent="0" algn="l" defTabSz="755650">
            <a:lnSpc>
              <a:spcPct val="100000"/>
            </a:lnSpc>
            <a:spcBef>
              <a:spcPct val="0"/>
            </a:spcBef>
            <a:spcAft>
              <a:spcPct val="35000"/>
            </a:spcAft>
            <a:buNone/>
          </a:pPr>
          <a:r>
            <a:rPr lang="en-US" sz="1700" kern="1200" dirty="0"/>
            <a:t>Security</a:t>
          </a:r>
        </a:p>
      </dsp:txBody>
      <dsp:txXfrm>
        <a:off x="7049931" y="1768906"/>
        <a:ext cx="2993675" cy="21218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255E68-2A8A-44E0-A298-1DA3FFC2016C}">
      <dsp:nvSpPr>
        <dsp:cNvPr id="0" name=""/>
        <dsp:cNvSpPr/>
      </dsp:nvSpPr>
      <dsp:spPr>
        <a:xfrm>
          <a:off x="0" y="760805"/>
          <a:ext cx="6797675" cy="131274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•GTL – a library which has no current software implementation of </a:t>
          </a:r>
          <a:r>
            <a:rPr lang="en-US" sz="3300" kern="1200" dirty="0" err="1"/>
            <a:t>anykind</a:t>
          </a:r>
          <a:endParaRPr lang="en-US" sz="3300" kern="1200" dirty="0"/>
        </a:p>
      </dsp:txBody>
      <dsp:txXfrm>
        <a:off x="64083" y="824888"/>
        <a:ext cx="6669509" cy="1184574"/>
      </dsp:txXfrm>
    </dsp:sp>
    <dsp:sp modelId="{7415CB61-18BA-487C-98C4-A745DA4C93BF}">
      <dsp:nvSpPr>
        <dsp:cNvPr id="0" name=""/>
        <dsp:cNvSpPr/>
      </dsp:nvSpPr>
      <dsp:spPr>
        <a:xfrm>
          <a:off x="0" y="2168586"/>
          <a:ext cx="6797675" cy="1312740"/>
        </a:xfrm>
        <a:prstGeom prst="roundRect">
          <a:avLst/>
        </a:prstGeom>
        <a:solidFill>
          <a:schemeClr val="accent2">
            <a:hueOff val="19519"/>
            <a:satOff val="-13438"/>
            <a:lumOff val="-34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•Requires statistical information from its users </a:t>
          </a:r>
        </a:p>
      </dsp:txBody>
      <dsp:txXfrm>
        <a:off x="64083" y="2232669"/>
        <a:ext cx="6669509" cy="1184574"/>
      </dsp:txXfrm>
    </dsp:sp>
    <dsp:sp modelId="{8B779599-6B21-43C7-B71E-4DFA69149346}">
      <dsp:nvSpPr>
        <dsp:cNvPr id="0" name=""/>
        <dsp:cNvSpPr/>
      </dsp:nvSpPr>
      <dsp:spPr>
        <a:xfrm>
          <a:off x="0" y="3576366"/>
          <a:ext cx="6797675" cy="1312740"/>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•Requires communication with other libraries</a:t>
          </a:r>
        </a:p>
      </dsp:txBody>
      <dsp:txXfrm>
        <a:off x="64083" y="3640449"/>
        <a:ext cx="6669509" cy="11845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6325A6-FBD9-41C5-A685-1BAA7CF4D622}">
      <dsp:nvSpPr>
        <dsp:cNvPr id="0" name=""/>
        <dsp:cNvSpPr/>
      </dsp:nvSpPr>
      <dsp:spPr>
        <a:xfrm>
          <a:off x="377190" y="3160"/>
          <a:ext cx="2907506" cy="1744503"/>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 distributed WCF application with the following features:</a:t>
          </a:r>
        </a:p>
      </dsp:txBody>
      <dsp:txXfrm>
        <a:off x="377190" y="3160"/>
        <a:ext cx="2907506" cy="1744503"/>
      </dsp:txXfrm>
    </dsp:sp>
    <dsp:sp modelId="{A7745B60-016E-4F2E-BC50-DB45F373F1F1}">
      <dsp:nvSpPr>
        <dsp:cNvPr id="0" name=""/>
        <dsp:cNvSpPr/>
      </dsp:nvSpPr>
      <dsp:spPr>
        <a:xfrm>
          <a:off x="3575446" y="3160"/>
          <a:ext cx="2907506" cy="1744503"/>
        </a:xfrm>
        <a:prstGeom prst="rect">
          <a:avLst/>
        </a:prstGeom>
        <a:solidFill>
          <a:schemeClr val="accent2">
            <a:hueOff val="7808"/>
            <a:satOff val="-5375"/>
            <a:lumOff val="-137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•User authentication </a:t>
          </a:r>
        </a:p>
      </dsp:txBody>
      <dsp:txXfrm>
        <a:off x="3575446" y="3160"/>
        <a:ext cx="2907506" cy="1744503"/>
      </dsp:txXfrm>
    </dsp:sp>
    <dsp:sp modelId="{9AC89F5A-6CC4-4EA7-BBA7-1A9F1E7D50C7}">
      <dsp:nvSpPr>
        <dsp:cNvPr id="0" name=""/>
        <dsp:cNvSpPr/>
      </dsp:nvSpPr>
      <dsp:spPr>
        <a:xfrm>
          <a:off x="6773703" y="3160"/>
          <a:ext cx="2907506" cy="1744503"/>
        </a:xfrm>
        <a:prstGeom prst="rect">
          <a:avLst/>
        </a:prstGeom>
        <a:solidFill>
          <a:schemeClr val="accent2">
            <a:hueOff val="15615"/>
            <a:satOff val="-10750"/>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 Loaning and returning materials </a:t>
          </a:r>
        </a:p>
      </dsp:txBody>
      <dsp:txXfrm>
        <a:off x="6773703" y="3160"/>
        <a:ext cx="2907506" cy="1744503"/>
      </dsp:txXfrm>
    </dsp:sp>
    <dsp:sp modelId="{F01724CF-6FB2-4045-89FC-40E4EF8C1868}">
      <dsp:nvSpPr>
        <dsp:cNvPr id="0" name=""/>
        <dsp:cNvSpPr/>
      </dsp:nvSpPr>
      <dsp:spPr>
        <a:xfrm>
          <a:off x="377190" y="2038415"/>
          <a:ext cx="2907506" cy="1744503"/>
        </a:xfrm>
        <a:prstGeom prst="rect">
          <a:avLst/>
        </a:prstGeom>
        <a:solidFill>
          <a:schemeClr val="accent2">
            <a:hueOff val="23423"/>
            <a:satOff val="-16126"/>
            <a:lumOff val="-411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 Ability to gain meaningful insights into user’s reading behavior, through the use of statistical tools </a:t>
          </a:r>
        </a:p>
      </dsp:txBody>
      <dsp:txXfrm>
        <a:off x="377190" y="2038415"/>
        <a:ext cx="2907506" cy="1744503"/>
      </dsp:txXfrm>
    </dsp:sp>
    <dsp:sp modelId="{D8AEC620-8426-40B8-AA2F-BD7BD1FE0CA9}">
      <dsp:nvSpPr>
        <dsp:cNvPr id="0" name=""/>
        <dsp:cNvSpPr/>
      </dsp:nvSpPr>
      <dsp:spPr>
        <a:xfrm>
          <a:off x="3575446" y="2038415"/>
          <a:ext cx="2907506" cy="1744503"/>
        </a:xfrm>
        <a:prstGeom prst="rect">
          <a:avLst/>
        </a:prstGeom>
        <a:solidFill>
          <a:schemeClr val="accent2">
            <a:hueOff val="31230"/>
            <a:satOff val="-21501"/>
            <a:lumOff val="-549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 Automated notifications for lent books outside the grace period </a:t>
          </a:r>
        </a:p>
      </dsp:txBody>
      <dsp:txXfrm>
        <a:off x="3575446" y="2038415"/>
        <a:ext cx="2907506" cy="1744503"/>
      </dsp:txXfrm>
    </dsp:sp>
    <dsp:sp modelId="{CDC1B016-E5C7-4ADA-A7F5-5BD32D3DEC04}">
      <dsp:nvSpPr>
        <dsp:cNvPr id="0" name=""/>
        <dsp:cNvSpPr/>
      </dsp:nvSpPr>
      <dsp:spPr>
        <a:xfrm>
          <a:off x="6773703" y="2038415"/>
          <a:ext cx="2907506" cy="1744503"/>
        </a:xfrm>
        <a:prstGeom prst="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t>
          </a:r>
          <a:r>
            <a:rPr lang="hu-HU" sz="2200" kern="1200" dirty="0"/>
            <a:t> </a:t>
          </a:r>
          <a:r>
            <a:rPr lang="en-US" sz="2200" kern="1200" dirty="0"/>
            <a:t>Duplicate business logic in both the database and c</a:t>
          </a:r>
          <a:r>
            <a:rPr lang="hu-HU" sz="2200" kern="1200" dirty="0"/>
            <a:t>#</a:t>
          </a:r>
          <a:endParaRPr lang="en-US" sz="2200" kern="1200" dirty="0"/>
        </a:p>
      </dsp:txBody>
      <dsp:txXfrm>
        <a:off x="6773703" y="2038415"/>
        <a:ext cx="2907506" cy="17445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6A85C3-74AA-4D65-835E-163F8E453DF9}">
      <dsp:nvSpPr>
        <dsp:cNvPr id="0" name=""/>
        <dsp:cNvSpPr/>
      </dsp:nvSpPr>
      <dsp:spPr>
        <a:xfrm>
          <a:off x="0" y="845551"/>
          <a:ext cx="2828924" cy="179636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3BA18E-178C-4F6F-830D-9E263FE60962}">
      <dsp:nvSpPr>
        <dsp:cNvPr id="0" name=""/>
        <dsp:cNvSpPr/>
      </dsp:nvSpPr>
      <dsp:spPr>
        <a:xfrm>
          <a:off x="314325" y="1144160"/>
          <a:ext cx="2828924" cy="179636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Views</a:t>
          </a:r>
        </a:p>
      </dsp:txBody>
      <dsp:txXfrm>
        <a:off x="366939" y="1196774"/>
        <a:ext cx="2723696" cy="1691139"/>
      </dsp:txXfrm>
    </dsp:sp>
    <dsp:sp modelId="{41BD5AA8-B4A1-4A2F-9028-DEA7091DEA93}">
      <dsp:nvSpPr>
        <dsp:cNvPr id="0" name=""/>
        <dsp:cNvSpPr/>
      </dsp:nvSpPr>
      <dsp:spPr>
        <a:xfrm>
          <a:off x="3457574" y="845551"/>
          <a:ext cx="2828924" cy="179636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C15975-489B-40CA-91A3-0AAFFB8D5BFA}">
      <dsp:nvSpPr>
        <dsp:cNvPr id="0" name=""/>
        <dsp:cNvSpPr/>
      </dsp:nvSpPr>
      <dsp:spPr>
        <a:xfrm>
          <a:off x="3771900" y="1144160"/>
          <a:ext cx="2828924" cy="179636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Triggers</a:t>
          </a:r>
        </a:p>
      </dsp:txBody>
      <dsp:txXfrm>
        <a:off x="3824514" y="1196774"/>
        <a:ext cx="2723696" cy="1691139"/>
      </dsp:txXfrm>
    </dsp:sp>
    <dsp:sp modelId="{2C5CEB60-D470-40D9-8C21-3F55717F18B4}">
      <dsp:nvSpPr>
        <dsp:cNvPr id="0" name=""/>
        <dsp:cNvSpPr/>
      </dsp:nvSpPr>
      <dsp:spPr>
        <a:xfrm>
          <a:off x="6915149" y="845551"/>
          <a:ext cx="2828924" cy="179636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34D3E0-2693-4E06-B6E6-45B5F4602C7A}">
      <dsp:nvSpPr>
        <dsp:cNvPr id="0" name=""/>
        <dsp:cNvSpPr/>
      </dsp:nvSpPr>
      <dsp:spPr>
        <a:xfrm>
          <a:off x="7229475" y="1144160"/>
          <a:ext cx="2828924" cy="179636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Stored procedures</a:t>
          </a:r>
        </a:p>
      </dsp:txBody>
      <dsp:txXfrm>
        <a:off x="7282089" y="1196774"/>
        <a:ext cx="2723696" cy="1691139"/>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D6C959-1778-4D61-B3AC-B3748C15B0CC}" type="datetimeFigureOut">
              <a:rPr lang="en"/>
              <a:t>6/16/2019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5D9D4-246E-4CC4-8B97-9BC2CDAA1735}" type="slidenum">
              <a:rPr lang="en"/>
              <a:t>‹#›</a:t>
            </a:fld>
            <a:endParaRPr lang="en-US"/>
          </a:p>
        </p:txBody>
      </p:sp>
    </p:spTree>
    <p:extLst>
      <p:ext uri="{BB962C8B-B14F-4D97-AF65-F5344CB8AC3E}">
        <p14:creationId xmlns:p14="http://schemas.microsoft.com/office/powerpoint/2010/main" val="4149383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pictures</a:t>
            </a:r>
          </a:p>
        </p:txBody>
      </p:sp>
      <p:sp>
        <p:nvSpPr>
          <p:cNvPr id="4" name="Slide Number Placeholder 3"/>
          <p:cNvSpPr>
            <a:spLocks noGrp="1"/>
          </p:cNvSpPr>
          <p:nvPr>
            <p:ph type="sldNum" sz="quarter" idx="5"/>
          </p:nvPr>
        </p:nvSpPr>
        <p:spPr/>
        <p:txBody>
          <a:bodyPr/>
          <a:lstStyle/>
          <a:p>
            <a:fld id="{1D05D9D4-246E-4CC4-8B97-9BC2CDAA1735}" type="slidenum">
              <a:rPr lang="en" smtClean="0"/>
              <a:t>1</a:t>
            </a:fld>
            <a:endParaRPr lang="en-US"/>
          </a:p>
        </p:txBody>
      </p:sp>
    </p:spTree>
    <p:extLst>
      <p:ext uri="{BB962C8B-B14F-4D97-AF65-F5344CB8AC3E}">
        <p14:creationId xmlns:p14="http://schemas.microsoft.com/office/powerpoint/2010/main" val="3905836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As we decided to implement the business logic twice, once to demonstrate database capabilities and once for testing purposes, the following part will showcase some of the database implementations of it.</a:t>
            </a:r>
          </a:p>
        </p:txBody>
      </p:sp>
      <p:sp>
        <p:nvSpPr>
          <p:cNvPr id="4" name="Slide Number Placeholder 3"/>
          <p:cNvSpPr>
            <a:spLocks noGrp="1"/>
          </p:cNvSpPr>
          <p:nvPr>
            <p:ph type="sldNum" sz="quarter" idx="5"/>
          </p:nvPr>
        </p:nvSpPr>
        <p:spPr/>
        <p:txBody>
          <a:bodyPr/>
          <a:lstStyle/>
          <a:p>
            <a:fld id="{1D05D9D4-246E-4CC4-8B97-9BC2CDAA1735}" type="slidenum">
              <a:rPr lang="en"/>
              <a:t>17</a:t>
            </a:fld>
            <a:endParaRPr lang="en-US"/>
          </a:p>
        </p:txBody>
      </p:sp>
    </p:spTree>
    <p:extLst>
      <p:ext uri="{BB962C8B-B14F-4D97-AF65-F5344CB8AC3E}">
        <p14:creationId xmlns:p14="http://schemas.microsoft.com/office/powerpoint/2010/main" val="762295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views are searchable virtual objects used in relational databases. Unlike ordinary base tables a view is not </a:t>
            </a:r>
            <a:endParaRPr lang="lv-LV" dirty="0"/>
          </a:p>
          <a:p>
            <a:r>
              <a:rPr lang="en-US" dirty="0"/>
              <a:t>a part of a physical schema instead being defined by stored SQL queries. Views can consist of two or more combined tables, if data </a:t>
            </a:r>
            <a:endParaRPr lang="lv-LV"/>
          </a:p>
          <a:p>
            <a:r>
              <a:rPr lang="en-US" dirty="0"/>
              <a:t>is changed in one of the tables used to create the view, the view will automatically hold the newest information once it is called again.</a:t>
            </a:r>
            <a:endParaRPr lang="lv-LV"/>
          </a:p>
          <a:p>
            <a:r>
              <a:rPr lang="en-US" dirty="0"/>
              <a:t>As can be seen in the image, this view is used for getting the top 10 most loaned books.</a:t>
            </a:r>
            <a:endParaRPr lang="lv-LV" dirty="0">
              <a:cs typeface="Calibri" panose="020F0502020204030204"/>
            </a:endParaRPr>
          </a:p>
          <a:p>
            <a:endParaRPr lang="en-US">
              <a:cs typeface="Calibri"/>
            </a:endParaRPr>
          </a:p>
          <a:p>
            <a:r>
              <a:rPr lang="en-US" dirty="0">
                <a:cs typeface="Calibri"/>
              </a:rPr>
              <a:t>1:00</a:t>
            </a:r>
          </a:p>
        </p:txBody>
      </p:sp>
      <p:sp>
        <p:nvSpPr>
          <p:cNvPr id="4" name="Slide Number Placeholder 3"/>
          <p:cNvSpPr>
            <a:spLocks noGrp="1"/>
          </p:cNvSpPr>
          <p:nvPr>
            <p:ph type="sldNum" sz="quarter" idx="5"/>
          </p:nvPr>
        </p:nvSpPr>
        <p:spPr/>
        <p:txBody>
          <a:bodyPr/>
          <a:lstStyle/>
          <a:p>
            <a:fld id="{1D05D9D4-246E-4CC4-8B97-9BC2CDAA1735}" type="slidenum">
              <a:rPr lang="en"/>
              <a:t>18</a:t>
            </a:fld>
            <a:endParaRPr lang="en-US"/>
          </a:p>
        </p:txBody>
      </p:sp>
    </p:spTree>
    <p:extLst>
      <p:ext uri="{BB962C8B-B14F-4D97-AF65-F5344CB8AC3E}">
        <p14:creationId xmlns:p14="http://schemas.microsoft.com/office/powerpoint/2010/main" val="3191660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stored procedure is a prepared SQL query that can be saved and later called to execute certain pre planned changes. </a:t>
            </a:r>
            <a:endParaRPr lang="lv-LV" dirty="0"/>
          </a:p>
          <a:p>
            <a:r>
              <a:rPr lang="en-US" dirty="0"/>
              <a:t>It can be reused multiple times and works </a:t>
            </a:r>
            <a:r>
              <a:rPr lang="en-US" dirty="0" err="1"/>
              <a:t>simalary</a:t>
            </a:r>
            <a:r>
              <a:rPr lang="en-US" dirty="0"/>
              <a:t> as methods in other programming languages, by allowing input parameters and return values. </a:t>
            </a:r>
            <a:endParaRPr lang="lv-LV" dirty="0"/>
          </a:p>
          <a:p>
            <a:r>
              <a:rPr lang="en-US" dirty="0"/>
              <a:t>The use of stored procedures were </a:t>
            </a:r>
            <a:r>
              <a:rPr lang="en-US" dirty="0" err="1"/>
              <a:t>usefull</a:t>
            </a:r>
            <a:r>
              <a:rPr lang="en-US" dirty="0"/>
              <a:t> to reduced the duplication of the code, which means, that solution not only was </a:t>
            </a:r>
            <a:endParaRPr lang="lv-LV"/>
          </a:p>
          <a:p>
            <a:r>
              <a:rPr lang="en-US" dirty="0"/>
              <a:t>much easier to maintain, but also to expand.</a:t>
            </a:r>
            <a:endParaRPr lang="lv-LV" dirty="0"/>
          </a:p>
          <a:p>
            <a:r>
              <a:rPr lang="en-US" dirty="0"/>
              <a:t>The example shows procedure, where creation of materials and </a:t>
            </a:r>
            <a:r>
              <a:rPr lang="en-US" dirty="0" err="1"/>
              <a:t>copys</a:t>
            </a:r>
            <a:r>
              <a:rPr lang="en-US" dirty="0"/>
              <a:t> can be </a:t>
            </a:r>
            <a:r>
              <a:rPr lang="en-US" dirty="0" err="1"/>
              <a:t>atcheived</a:t>
            </a:r>
            <a:r>
              <a:rPr lang="en-US" dirty="0"/>
              <a:t> by providing the </a:t>
            </a:r>
            <a:r>
              <a:rPr lang="en-US" dirty="0" err="1"/>
              <a:t>requered</a:t>
            </a:r>
            <a:r>
              <a:rPr lang="en-US" dirty="0"/>
              <a:t> </a:t>
            </a:r>
            <a:r>
              <a:rPr lang="en-US" dirty="0" err="1"/>
              <a:t>paramaters</a:t>
            </a:r>
            <a:r>
              <a:rPr lang="en-US" dirty="0"/>
              <a:t>,</a:t>
            </a:r>
            <a:endParaRPr lang="lv-LV" dirty="0"/>
          </a:p>
          <a:p>
            <a:r>
              <a:rPr lang="en-US" dirty="0"/>
              <a:t>with results </a:t>
            </a:r>
            <a:r>
              <a:rPr lang="en-US" dirty="0" err="1"/>
              <a:t>differeng</a:t>
            </a:r>
            <a:r>
              <a:rPr lang="en-US" dirty="0"/>
              <a:t> based on the input.</a:t>
            </a:r>
            <a:endParaRPr lang="en-US" dirty="0">
              <a:cs typeface="Calibri" panose="020F0502020204030204"/>
            </a:endParaRPr>
          </a:p>
          <a:p>
            <a:endParaRPr lang="en-US">
              <a:cs typeface="Calibri" panose="020F0502020204030204"/>
            </a:endParaRPr>
          </a:p>
          <a:p>
            <a:r>
              <a:rPr lang="en-US" dirty="0">
                <a:cs typeface="Calibri" panose="020F0502020204030204"/>
              </a:rPr>
              <a:t>0:50</a:t>
            </a:r>
          </a:p>
        </p:txBody>
      </p:sp>
      <p:sp>
        <p:nvSpPr>
          <p:cNvPr id="4" name="Slide Number Placeholder 3"/>
          <p:cNvSpPr>
            <a:spLocks noGrp="1"/>
          </p:cNvSpPr>
          <p:nvPr>
            <p:ph type="sldNum" sz="quarter" idx="5"/>
          </p:nvPr>
        </p:nvSpPr>
        <p:spPr/>
        <p:txBody>
          <a:bodyPr/>
          <a:lstStyle/>
          <a:p>
            <a:fld id="{1D05D9D4-246E-4CC4-8B97-9BC2CDAA1735}" type="slidenum">
              <a:rPr lang="en"/>
              <a:t>19</a:t>
            </a:fld>
            <a:endParaRPr lang="en-US"/>
          </a:p>
        </p:txBody>
      </p:sp>
    </p:spTree>
    <p:extLst>
      <p:ext uri="{BB962C8B-B14F-4D97-AF65-F5344CB8AC3E}">
        <p14:creationId xmlns:p14="http://schemas.microsoft.com/office/powerpoint/2010/main" val="1428862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a big subject, but due to the fact that we had limited time to work on it, we decided to not focus on</a:t>
            </a:r>
            <a:endParaRPr lang="lv-LV" dirty="0"/>
          </a:p>
          <a:p>
            <a:r>
              <a:rPr lang="en-US" dirty="0"/>
              <a:t>it, instead accomplishing only the basic </a:t>
            </a:r>
            <a:r>
              <a:rPr lang="en-US" dirty="0" err="1"/>
              <a:t>requeriments</a:t>
            </a:r>
            <a:r>
              <a:rPr lang="en-US" dirty="0"/>
              <a:t> of a </a:t>
            </a:r>
            <a:r>
              <a:rPr lang="en-US" dirty="0" err="1"/>
              <a:t>potentianaly</a:t>
            </a:r>
            <a:r>
              <a:rPr lang="en-US" dirty="0"/>
              <a:t> usable solution. In the end implementing only</a:t>
            </a:r>
            <a:endParaRPr lang="lv-LV" dirty="0"/>
          </a:p>
          <a:p>
            <a:r>
              <a:rPr lang="en-US" dirty="0"/>
              <a:t>simple </a:t>
            </a:r>
            <a:r>
              <a:rPr lang="en-US" dirty="0" err="1"/>
              <a:t>authentification</a:t>
            </a:r>
            <a:r>
              <a:rPr lang="en-US" dirty="0"/>
              <a:t> solution with basic protection against some of the most common attacks like </a:t>
            </a:r>
            <a:r>
              <a:rPr lang="en-US" dirty="0" err="1"/>
              <a:t>sql</a:t>
            </a:r>
            <a:r>
              <a:rPr lang="en-US" dirty="0"/>
              <a:t> injection (</a:t>
            </a:r>
            <a:r>
              <a:rPr lang="en-US" dirty="0" err="1"/>
              <a:t>img</a:t>
            </a:r>
            <a:r>
              <a:rPr lang="en-US" dirty="0"/>
              <a:t>), while </a:t>
            </a:r>
            <a:r>
              <a:rPr lang="en-US" dirty="0" err="1"/>
              <a:t>planing</a:t>
            </a:r>
            <a:r>
              <a:rPr lang="en-US" dirty="0"/>
              <a:t> on </a:t>
            </a:r>
            <a:endParaRPr lang="lv-LV" dirty="0"/>
          </a:p>
          <a:p>
            <a:r>
              <a:rPr lang="en-US" dirty="0"/>
              <a:t>introducing </a:t>
            </a:r>
            <a:r>
              <a:rPr lang="en-US" dirty="0" err="1"/>
              <a:t>authorezation</a:t>
            </a:r>
            <a:r>
              <a:rPr lang="en-US" dirty="0"/>
              <a:t> in later stages of the </a:t>
            </a:r>
            <a:r>
              <a:rPr lang="en-US" dirty="0" err="1"/>
              <a:t>developmant</a:t>
            </a:r>
            <a:r>
              <a:rPr lang="en-US" dirty="0"/>
              <a:t>.</a:t>
            </a:r>
          </a:p>
          <a:p>
            <a:endParaRPr lang="en-US">
              <a:cs typeface="Calibri"/>
            </a:endParaRPr>
          </a:p>
          <a:p>
            <a:r>
              <a:rPr lang="en-US" dirty="0">
                <a:cs typeface="Calibri"/>
              </a:rPr>
              <a:t>0:40</a:t>
            </a:r>
          </a:p>
        </p:txBody>
      </p:sp>
      <p:sp>
        <p:nvSpPr>
          <p:cNvPr id="4" name="Slide Number Placeholder 3"/>
          <p:cNvSpPr>
            <a:spLocks noGrp="1"/>
          </p:cNvSpPr>
          <p:nvPr>
            <p:ph type="sldNum" sz="quarter" idx="5"/>
          </p:nvPr>
        </p:nvSpPr>
        <p:spPr/>
        <p:txBody>
          <a:bodyPr/>
          <a:lstStyle/>
          <a:p>
            <a:fld id="{1D05D9D4-246E-4CC4-8B97-9BC2CDAA1735}" type="slidenum">
              <a:rPr lang="en"/>
              <a:t>22</a:t>
            </a:fld>
            <a:endParaRPr lang="en-US"/>
          </a:p>
        </p:txBody>
      </p:sp>
    </p:spTree>
    <p:extLst>
      <p:ext uri="{BB962C8B-B14F-4D97-AF65-F5344CB8AC3E}">
        <p14:creationId xmlns:p14="http://schemas.microsoft.com/office/powerpoint/2010/main" val="2065352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making the architecture for the task at hand, it was decided to follow trends established </a:t>
            </a:r>
            <a:endParaRPr lang="lv-LV" dirty="0"/>
          </a:p>
          <a:p>
            <a:r>
              <a:rPr lang="en-US" dirty="0"/>
              <a:t>in the previous projects. With architecture being further modified, based on the previous experience, by making it easier to work with, while also </a:t>
            </a:r>
            <a:r>
              <a:rPr lang="en-US" dirty="0" err="1"/>
              <a:t>accomodating</a:t>
            </a:r>
            <a:r>
              <a:rPr lang="en-US" dirty="0"/>
              <a:t> the new </a:t>
            </a:r>
            <a:r>
              <a:rPr lang="en-US" dirty="0" err="1"/>
              <a:t>requerements</a:t>
            </a:r>
            <a:r>
              <a:rPr lang="en-US" dirty="0"/>
              <a:t> of this solution, such as improving testability and allowing switching between different approaches of dealing with data.</a:t>
            </a:r>
            <a:endParaRPr lang="lv-LV" dirty="0"/>
          </a:p>
          <a:p>
            <a:r>
              <a:rPr lang="en-US" dirty="0"/>
              <a:t>*Show and explain diagram*</a:t>
            </a:r>
            <a:endParaRPr lang="lv-LV" dirty="0"/>
          </a:p>
          <a:p>
            <a:r>
              <a:rPr lang="en-US" dirty="0"/>
              <a:t>In the image we can see how each project communicates and interacts with each other, allowing us to better understand</a:t>
            </a:r>
            <a:endParaRPr lang="lv-LV" dirty="0"/>
          </a:p>
          <a:p>
            <a:r>
              <a:rPr lang="en-US" dirty="0"/>
              <a:t>how it works. Different projects are meant for doing a specific tasks, </a:t>
            </a:r>
            <a:r>
              <a:rPr lang="en-US" dirty="0" err="1"/>
              <a:t>GtlWebsite</a:t>
            </a:r>
            <a:r>
              <a:rPr lang="en-US" dirty="0"/>
              <a:t> is for holding user interface,</a:t>
            </a:r>
            <a:endParaRPr lang="lv-LV" dirty="0"/>
          </a:p>
          <a:p>
            <a:r>
              <a:rPr lang="en-US" dirty="0" err="1"/>
              <a:t>GtlService</a:t>
            </a:r>
            <a:r>
              <a:rPr lang="en-US" dirty="0"/>
              <a:t> performs the business requirements, Core is providing models used through out the product</a:t>
            </a:r>
            <a:endParaRPr lang="lv-LV" dirty="0"/>
          </a:p>
          <a:p>
            <a:r>
              <a:rPr lang="en-US" dirty="0"/>
              <a:t>and tests ensures the final product's quality, by verifying previously mentioned project outcomes.</a:t>
            </a:r>
          </a:p>
          <a:p>
            <a:endParaRPr lang="en-US">
              <a:cs typeface="Calibri"/>
            </a:endParaRPr>
          </a:p>
          <a:p>
            <a:r>
              <a:rPr lang="en-US" dirty="0">
                <a:cs typeface="Calibri"/>
              </a:rPr>
              <a:t>1:40</a:t>
            </a:r>
          </a:p>
        </p:txBody>
      </p:sp>
      <p:sp>
        <p:nvSpPr>
          <p:cNvPr id="4" name="Slide Number Placeholder 3"/>
          <p:cNvSpPr>
            <a:spLocks noGrp="1"/>
          </p:cNvSpPr>
          <p:nvPr>
            <p:ph type="sldNum" sz="quarter" idx="5"/>
          </p:nvPr>
        </p:nvSpPr>
        <p:spPr/>
        <p:txBody>
          <a:bodyPr/>
          <a:lstStyle/>
          <a:p>
            <a:fld id="{1D05D9D4-246E-4CC4-8B97-9BC2CDAA1735}" type="slidenum">
              <a:rPr lang="en"/>
              <a:t>6</a:t>
            </a:fld>
            <a:endParaRPr lang="en-US"/>
          </a:p>
        </p:txBody>
      </p:sp>
    </p:spTree>
    <p:extLst>
      <p:ext uri="{BB962C8B-B14F-4D97-AF65-F5344CB8AC3E}">
        <p14:creationId xmlns:p14="http://schemas.microsoft.com/office/powerpoint/2010/main" val="1721322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making the architecture for the task at hand, it was decided to follow trends established </a:t>
            </a:r>
            <a:endParaRPr lang="lv-LV" dirty="0"/>
          </a:p>
          <a:p>
            <a:r>
              <a:rPr lang="en-US" dirty="0"/>
              <a:t>in the previous projects. With architecture being further modified, based on the previous experience, by making it easier to work with, while also </a:t>
            </a:r>
            <a:r>
              <a:rPr lang="en-US" dirty="0" err="1"/>
              <a:t>accomodating</a:t>
            </a:r>
            <a:r>
              <a:rPr lang="en-US" dirty="0"/>
              <a:t> the new </a:t>
            </a:r>
            <a:r>
              <a:rPr lang="en-US" dirty="0" err="1"/>
              <a:t>requerements</a:t>
            </a:r>
            <a:r>
              <a:rPr lang="en-US" dirty="0"/>
              <a:t> of this solution, such as improving testability and allowing switching between different approaches of dealing with data.</a:t>
            </a:r>
            <a:endParaRPr lang="lv-LV" dirty="0"/>
          </a:p>
          <a:p>
            <a:r>
              <a:rPr lang="en-US" dirty="0"/>
              <a:t>*Show and explain diagram*</a:t>
            </a:r>
            <a:endParaRPr lang="lv-LV" dirty="0"/>
          </a:p>
          <a:p>
            <a:r>
              <a:rPr lang="en-US" dirty="0"/>
              <a:t>In the image we can see how each project communicates and interacts with each other, allowing us to better understand</a:t>
            </a:r>
            <a:endParaRPr lang="lv-LV" dirty="0"/>
          </a:p>
          <a:p>
            <a:r>
              <a:rPr lang="en-US" dirty="0"/>
              <a:t>how it works. Different projects are meant for doing a specific tasks, </a:t>
            </a:r>
            <a:r>
              <a:rPr lang="en-US" dirty="0" err="1"/>
              <a:t>GtlWebsite</a:t>
            </a:r>
            <a:r>
              <a:rPr lang="en-US" dirty="0"/>
              <a:t> is for holding user interface,</a:t>
            </a:r>
            <a:endParaRPr lang="lv-LV" dirty="0"/>
          </a:p>
          <a:p>
            <a:r>
              <a:rPr lang="en-US" dirty="0" err="1"/>
              <a:t>GtlService</a:t>
            </a:r>
            <a:r>
              <a:rPr lang="en-US" dirty="0"/>
              <a:t> performs the business requirements, Core is providing models used through out the product</a:t>
            </a:r>
            <a:endParaRPr lang="lv-LV" dirty="0"/>
          </a:p>
          <a:p>
            <a:r>
              <a:rPr lang="en-US" dirty="0"/>
              <a:t>and tests ensures the final product's quality, by verifying previously mentioned project outcomes.</a:t>
            </a:r>
          </a:p>
          <a:p>
            <a:endParaRPr lang="en-US">
              <a:cs typeface="Calibri"/>
            </a:endParaRPr>
          </a:p>
          <a:p>
            <a:r>
              <a:rPr lang="en-US" dirty="0">
                <a:cs typeface="Calibri"/>
              </a:rPr>
              <a:t>1:40</a:t>
            </a:r>
          </a:p>
        </p:txBody>
      </p:sp>
      <p:sp>
        <p:nvSpPr>
          <p:cNvPr id="4" name="Slide Number Placeholder 3"/>
          <p:cNvSpPr>
            <a:spLocks noGrp="1"/>
          </p:cNvSpPr>
          <p:nvPr>
            <p:ph type="sldNum" sz="quarter" idx="5"/>
          </p:nvPr>
        </p:nvSpPr>
        <p:spPr/>
        <p:txBody>
          <a:bodyPr/>
          <a:lstStyle/>
          <a:p>
            <a:fld id="{1D05D9D4-246E-4CC4-8B97-9BC2CDAA1735}" type="slidenum">
              <a:rPr lang="en"/>
              <a:t>7</a:t>
            </a:fld>
            <a:endParaRPr lang="en-US"/>
          </a:p>
        </p:txBody>
      </p:sp>
    </p:spTree>
    <p:extLst>
      <p:ext uri="{BB962C8B-B14F-4D97-AF65-F5344CB8AC3E}">
        <p14:creationId xmlns:p14="http://schemas.microsoft.com/office/powerpoint/2010/main" val="2248176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We took a risk based approach</a:t>
            </a:r>
          </a:p>
          <a:p>
            <a:endParaRPr lang="hu-HU" dirty="0"/>
          </a:p>
          <a:p>
            <a:r>
              <a:rPr lang="hu-HU" dirty="0"/>
              <a:t>Likelyhood and the impact of a </a:t>
            </a:r>
            <a:r>
              <a:rPr lang="hu-HU" b="1" dirty="0"/>
              <a:t>scenario</a:t>
            </a:r>
            <a:r>
              <a:rPr lang="hu-HU" dirty="0"/>
              <a:t> gives it its rating</a:t>
            </a:r>
          </a:p>
          <a:p>
            <a:endParaRPr lang="hu-HU" dirty="0"/>
          </a:p>
          <a:p>
            <a:r>
              <a:rPr lang="hu-HU" dirty="0"/>
              <a:t>The analysis is Conducted via guesstimates</a:t>
            </a:r>
            <a:br>
              <a:rPr lang="hu-HU" dirty="0"/>
            </a:br>
            <a:br>
              <a:rPr lang="hu-HU" dirty="0"/>
            </a:br>
            <a:r>
              <a:rPr lang="hu-HU" dirty="0"/>
              <a:t>Color coding</a:t>
            </a:r>
            <a:endParaRPr lang="en-US" dirty="0"/>
          </a:p>
        </p:txBody>
      </p:sp>
      <p:sp>
        <p:nvSpPr>
          <p:cNvPr id="4" name="Slide Number Placeholder 3"/>
          <p:cNvSpPr>
            <a:spLocks noGrp="1"/>
          </p:cNvSpPr>
          <p:nvPr>
            <p:ph type="sldNum" sz="quarter" idx="5"/>
          </p:nvPr>
        </p:nvSpPr>
        <p:spPr/>
        <p:txBody>
          <a:bodyPr/>
          <a:lstStyle/>
          <a:p>
            <a:fld id="{1D05D9D4-246E-4CC4-8B97-9BC2CDAA1735}" type="slidenum">
              <a:rPr lang="en" smtClean="0"/>
              <a:t>9</a:t>
            </a:fld>
            <a:endParaRPr lang="en-US"/>
          </a:p>
        </p:txBody>
      </p:sp>
    </p:spTree>
    <p:extLst>
      <p:ext uri="{BB962C8B-B14F-4D97-AF65-F5344CB8AC3E}">
        <p14:creationId xmlns:p14="http://schemas.microsoft.com/office/powerpoint/2010/main" val="852597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itchFamily="34" charset="0"/>
              <a:buChar char="•"/>
            </a:pPr>
            <a:r>
              <a:rPr lang="en-GB" kern="0" dirty="0"/>
              <a:t>NOT all possible combinations of data values or paths can be tested</a:t>
            </a:r>
          </a:p>
          <a:p>
            <a:pPr marL="285750" indent="-285750">
              <a:buFont typeface="Arial" pitchFamily="34" charset="0"/>
              <a:buChar char="•"/>
            </a:pPr>
            <a:r>
              <a:rPr lang="en-GB" kern="0" dirty="0"/>
              <a:t>Coverage is a way of defining how much of the code that are actually exercised by the tests</a:t>
            </a:r>
          </a:p>
          <a:p>
            <a:pPr marL="171450" indent="-171450">
              <a:buFont typeface="Arial" panose="020B0604020202020204" pitchFamily="34" charset="0"/>
              <a:buChar char="•"/>
            </a:pPr>
            <a:r>
              <a:rPr lang="en-US" dirty="0"/>
              <a:t>   50% and 20% coverage level means it is prone to defects if the user deviates from the expected path</a:t>
            </a:r>
          </a:p>
        </p:txBody>
      </p:sp>
      <p:sp>
        <p:nvSpPr>
          <p:cNvPr id="4" name="Slide Number Placeholder 3"/>
          <p:cNvSpPr>
            <a:spLocks noGrp="1"/>
          </p:cNvSpPr>
          <p:nvPr>
            <p:ph type="sldNum" sz="quarter" idx="5"/>
          </p:nvPr>
        </p:nvSpPr>
        <p:spPr/>
        <p:txBody>
          <a:bodyPr/>
          <a:lstStyle/>
          <a:p>
            <a:fld id="{1D05D9D4-246E-4CC4-8B97-9BC2CDAA1735}" type="slidenum">
              <a:rPr lang="en" smtClean="0"/>
              <a:t>10</a:t>
            </a:fld>
            <a:endParaRPr lang="en-US"/>
          </a:p>
        </p:txBody>
      </p:sp>
    </p:spTree>
    <p:extLst>
      <p:ext uri="{BB962C8B-B14F-4D97-AF65-F5344CB8AC3E}">
        <p14:creationId xmlns:p14="http://schemas.microsoft.com/office/powerpoint/2010/main" val="1831994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solution we considered two different testing methodologies, those being: V-Model and 4 quadrants.</a:t>
            </a:r>
            <a:endParaRPr lang="lv-LV" dirty="0"/>
          </a:p>
          <a:p>
            <a:r>
              <a:rPr lang="en-US" dirty="0"/>
              <a:t>___ V-Model is a diagram representing the software development life cycle, which summarizes the main </a:t>
            </a:r>
            <a:endParaRPr lang="lv-LV" dirty="0"/>
          </a:p>
          <a:p>
            <a:r>
              <a:rPr lang="en-US" dirty="0"/>
              <a:t>verification and validation preparation steps to be taken in conjunction with the implementation of the </a:t>
            </a:r>
            <a:r>
              <a:rPr lang="en-US" dirty="0" err="1"/>
              <a:t>system,resulting</a:t>
            </a:r>
            <a:r>
              <a:rPr lang="en-US" dirty="0"/>
              <a:t> in the iconic V-shape.</a:t>
            </a:r>
            <a:endParaRPr lang="lv-LV" dirty="0"/>
          </a:p>
          <a:p>
            <a:r>
              <a:rPr lang="en-US" dirty="0"/>
              <a:t>___ The quadrants are a map helping teams plan their testing and making sure they have all the resources they need </a:t>
            </a:r>
            <a:endParaRPr lang="lv-LV" dirty="0"/>
          </a:p>
          <a:p>
            <a:r>
              <a:rPr lang="en-US" dirty="0"/>
              <a:t>to accomplish it. There are no preset rules where each test goes, thus it is left to team to decide, however there</a:t>
            </a:r>
            <a:endParaRPr lang="lv-LV" dirty="0"/>
          </a:p>
          <a:p>
            <a:r>
              <a:rPr lang="en-US" dirty="0"/>
              <a:t>are some guidelines, </a:t>
            </a:r>
            <a:r>
              <a:rPr lang="en-US" dirty="0" err="1"/>
              <a:t>deviding</a:t>
            </a:r>
            <a:r>
              <a:rPr lang="en-US" dirty="0"/>
              <a:t> tests into business and technology facing, as well as ones criticizing the product or</a:t>
            </a:r>
            <a:endParaRPr lang="lv-LV">
              <a:cs typeface="Calibri"/>
            </a:endParaRPr>
          </a:p>
          <a:p>
            <a:r>
              <a:rPr lang="en-US" dirty="0"/>
              <a:t>supporting the team. </a:t>
            </a:r>
            <a:endParaRPr lang="lv-LV" dirty="0"/>
          </a:p>
          <a:p>
            <a:r>
              <a:rPr lang="en-US" dirty="0"/>
              <a:t>After reviewing the benefits of them, we opted to use V-model approach, as it was stricter framework for</a:t>
            </a:r>
            <a:endParaRPr lang="lv-LV" dirty="0"/>
          </a:p>
          <a:p>
            <a:r>
              <a:rPr lang="en-US" dirty="0"/>
              <a:t>developing high value applications and we believed it would better fit the requirements of the solution in need.</a:t>
            </a:r>
            <a:endParaRPr lang="lv-LV" dirty="0"/>
          </a:p>
          <a:p>
            <a:endParaRPr lang="en-US">
              <a:cs typeface="Calibri"/>
            </a:endParaRPr>
          </a:p>
          <a:p>
            <a:r>
              <a:rPr lang="en-US" dirty="0">
                <a:cs typeface="Calibri"/>
              </a:rPr>
              <a:t>1:40</a:t>
            </a:r>
          </a:p>
        </p:txBody>
      </p:sp>
      <p:sp>
        <p:nvSpPr>
          <p:cNvPr id="4" name="Slide Number Placeholder 3"/>
          <p:cNvSpPr>
            <a:spLocks noGrp="1"/>
          </p:cNvSpPr>
          <p:nvPr>
            <p:ph type="sldNum" sz="quarter" idx="5"/>
          </p:nvPr>
        </p:nvSpPr>
        <p:spPr/>
        <p:txBody>
          <a:bodyPr/>
          <a:lstStyle/>
          <a:p>
            <a:fld id="{1D05D9D4-246E-4CC4-8B97-9BC2CDAA1735}" type="slidenum">
              <a:rPr lang="en"/>
              <a:t>12</a:t>
            </a:fld>
            <a:endParaRPr lang="en-US"/>
          </a:p>
        </p:txBody>
      </p:sp>
    </p:spTree>
    <p:extLst>
      <p:ext uri="{BB962C8B-B14F-4D97-AF65-F5344CB8AC3E}">
        <p14:creationId xmlns:p14="http://schemas.microsoft.com/office/powerpoint/2010/main" val="4152624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Testing approach refers to the exact "implementation", so to say, of the way we tested our project. And given the risks that Adam talked about, we decided to go with a proactive approach, in the sense that we started testing even before the build was created. </a:t>
            </a:r>
          </a:p>
          <a:p>
            <a:r>
              <a:rPr lang="en-US" dirty="0">
                <a:cs typeface="Calibri"/>
              </a:rPr>
              <a:t> And we can categorize our testing in 3 different ways: black, gray and white box testing. Now the difference between them is the way we treat the product when testing, in the sense of: how much of the actual implementation do we consider when creating tests.</a:t>
            </a:r>
          </a:p>
          <a:p>
            <a:r>
              <a:rPr lang="en-US" dirty="0">
                <a:cs typeface="Calibri"/>
              </a:rPr>
              <a:t>Going a bit deeper into this: in this image we can see the actual techniques that we used, categorized on whether they are preventive or curative. While the colors represent the boxes they would belong into. And we can see we have used quite a few techniques. Although both static and dynamic were used everywhere in the project, they are also somewhat specialized. For example: in this project, static testing is prevalent in places where documentation is at play, so report, diagrams, </a:t>
            </a:r>
            <a:r>
              <a:rPr lang="en-US" dirty="0" err="1">
                <a:cs typeface="Calibri"/>
              </a:rPr>
              <a:t>planing</a:t>
            </a:r>
            <a:r>
              <a:rPr lang="en-US" dirty="0">
                <a:cs typeface="Calibri"/>
              </a:rPr>
              <a:t>, or tougher bits of code like the java scripts...</a:t>
            </a:r>
          </a:p>
          <a:p>
            <a:r>
              <a:rPr lang="en-US" dirty="0">
                <a:cs typeface="Calibri"/>
              </a:rPr>
              <a:t>Where dynamic is prevalent in places where code is at play.</a:t>
            </a:r>
          </a:p>
          <a:p>
            <a:endParaRPr lang="en-US">
              <a:cs typeface="Calibri"/>
            </a:endParaRPr>
          </a:p>
          <a:p>
            <a:r>
              <a:rPr lang="en-US" dirty="0">
                <a:cs typeface="Calibri"/>
              </a:rPr>
              <a:t>(2:30-2:50min)</a:t>
            </a:r>
          </a:p>
        </p:txBody>
      </p:sp>
      <p:sp>
        <p:nvSpPr>
          <p:cNvPr id="4" name="Slide Number Placeholder 3"/>
          <p:cNvSpPr>
            <a:spLocks noGrp="1"/>
          </p:cNvSpPr>
          <p:nvPr>
            <p:ph type="sldNum" sz="quarter" idx="5"/>
          </p:nvPr>
        </p:nvSpPr>
        <p:spPr/>
        <p:txBody>
          <a:bodyPr/>
          <a:lstStyle/>
          <a:p>
            <a:fld id="{1D05D9D4-246E-4CC4-8B97-9BC2CDAA1735}" type="slidenum">
              <a:rPr lang="en"/>
              <a:t>13</a:t>
            </a:fld>
            <a:endParaRPr lang="en-US"/>
          </a:p>
        </p:txBody>
      </p:sp>
    </p:spTree>
    <p:extLst>
      <p:ext uri="{BB962C8B-B14F-4D97-AF65-F5344CB8AC3E}">
        <p14:creationId xmlns:p14="http://schemas.microsoft.com/office/powerpoint/2010/main" val="2865610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Entity Relationship diagram is a type of flowchart that illustrates how “entities” such as people, objects or concepts relate to each other within a system. Now since we worked in agile, this represents only the final version of it. Looking at the diagram, you can see that we mapped pretty much all of the entities we managed to identify, that GTL would have to deal with. Now, there are some entities, that don't have relationships, such as: all of the different librarians, or the different types of materials, but they do have a different type of interaction. For example: only books can be lent out to members, and only wanted books can be acquired by the librarians later on transforming into books.</a:t>
            </a:r>
          </a:p>
          <a:p>
            <a:r>
              <a:rPr lang="en-US" dirty="0">
                <a:cs typeface="Calibri"/>
              </a:rPr>
              <a:t>Using this diagram, we created our database diagram.</a:t>
            </a:r>
          </a:p>
        </p:txBody>
      </p:sp>
      <p:sp>
        <p:nvSpPr>
          <p:cNvPr id="4" name="Slide Number Placeholder 3"/>
          <p:cNvSpPr>
            <a:spLocks noGrp="1"/>
          </p:cNvSpPr>
          <p:nvPr>
            <p:ph type="sldNum" sz="quarter" idx="5"/>
          </p:nvPr>
        </p:nvSpPr>
        <p:spPr/>
        <p:txBody>
          <a:bodyPr/>
          <a:lstStyle/>
          <a:p>
            <a:fld id="{1D05D9D4-246E-4CC4-8B97-9BC2CDAA1735}" type="slidenum">
              <a:rPr lang="en"/>
              <a:t>15</a:t>
            </a:fld>
            <a:endParaRPr lang="en-US"/>
          </a:p>
        </p:txBody>
      </p:sp>
    </p:spTree>
    <p:extLst>
      <p:ext uri="{BB962C8B-B14F-4D97-AF65-F5344CB8AC3E}">
        <p14:creationId xmlns:p14="http://schemas.microsoft.com/office/powerpoint/2010/main" val="1623344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Speaking of: This picture depicts how our database looks like. Although this </a:t>
            </a:r>
            <a:r>
              <a:rPr lang="en-US" dirty="0" err="1">
                <a:cs typeface="Calibri"/>
              </a:rPr>
              <a:t>isnt</a:t>
            </a:r>
            <a:r>
              <a:rPr lang="en-US" dirty="0">
                <a:cs typeface="Calibri"/>
              </a:rPr>
              <a:t> a typical </a:t>
            </a:r>
            <a:r>
              <a:rPr lang="en-US" dirty="0" err="1">
                <a:cs typeface="Calibri"/>
              </a:rPr>
              <a:t>db</a:t>
            </a:r>
            <a:r>
              <a:rPr lang="en-US" dirty="0">
                <a:cs typeface="Calibri"/>
              </a:rPr>
              <a:t> diagram, we decided to go with this to save up space, after all there's only that much screen estate. And this was created using the 9 mapping steps from EER to </a:t>
            </a:r>
            <a:r>
              <a:rPr lang="en-US" dirty="0" err="1">
                <a:cs typeface="Calibri"/>
              </a:rPr>
              <a:t>db</a:t>
            </a:r>
            <a:r>
              <a:rPr lang="en-US" dirty="0">
                <a:cs typeface="Calibri"/>
              </a:rPr>
              <a:t> diagram. We also tried respecting the Normalization forms as much as possible and following a few meetings with Jakob, we reached the conclusion that it holds up to the Boyce Codd normalization form. But why is it important to respect the normalization forms? Because they ensure that a relational database is useable, stable and as efficient as possible. Some of, rather "odd", things we had to do to achieve that was, for example: here at address and location, where we had to put city and postal code in a separate table, since a cities and postal codes tend to related to one another, making a non-key attribute depend on another non-key attribute, which violates the 3NF</a:t>
            </a:r>
          </a:p>
          <a:p>
            <a:r>
              <a:rPr lang="en-US" dirty="0">
                <a:cs typeface="Calibri"/>
              </a:rPr>
              <a:t>(2:40-2:55 min)</a:t>
            </a:r>
          </a:p>
        </p:txBody>
      </p:sp>
      <p:sp>
        <p:nvSpPr>
          <p:cNvPr id="4" name="Slide Number Placeholder 3"/>
          <p:cNvSpPr>
            <a:spLocks noGrp="1"/>
          </p:cNvSpPr>
          <p:nvPr>
            <p:ph type="sldNum" sz="quarter" idx="5"/>
          </p:nvPr>
        </p:nvSpPr>
        <p:spPr/>
        <p:txBody>
          <a:bodyPr/>
          <a:lstStyle/>
          <a:p>
            <a:fld id="{1D05D9D4-246E-4CC4-8B97-9BC2CDAA1735}" type="slidenum">
              <a:rPr lang="en"/>
              <a:t>16</a:t>
            </a:fld>
            <a:endParaRPr lang="en-US"/>
          </a:p>
        </p:txBody>
      </p:sp>
    </p:spTree>
    <p:extLst>
      <p:ext uri="{BB962C8B-B14F-4D97-AF65-F5344CB8AC3E}">
        <p14:creationId xmlns:p14="http://schemas.microsoft.com/office/powerpoint/2010/main" val="1905527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16-Jun-19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01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16-Jun-19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07168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16-Jun-19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287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16-Jun-19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87374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16-Jun-19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800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16-Jun-19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13738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16-Jun-19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1979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16-Jun-19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67898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CE7D5-CF57-46EF-B807-FDD0502418D4}" type="datetimeFigureOut">
              <a:rPr lang="en-US" smtClean="0"/>
              <a:t>16-Jun-19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64984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CE7D5-CF57-46EF-B807-FDD0502418D4}" type="datetimeFigureOut">
              <a:rPr lang="en-US" smtClean="0"/>
              <a:t>16-Jun-19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774607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16-Jun-19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23717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6CE7D5-CF57-46EF-B807-FDD0502418D4}" type="datetimeFigureOut">
              <a:rPr lang="en-US" smtClean="0"/>
              <a:t>16-Jun-19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30EA680-D336-4FF7-8B7A-9848BB0A1C3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809400"/>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omments" Target="../comments/commen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758952"/>
            <a:ext cx="10058400" cy="3892168"/>
          </a:xfrm>
        </p:spPr>
        <p:txBody>
          <a:bodyPr>
            <a:normAutofit/>
          </a:bodyPr>
          <a:lstStyle/>
          <a:p>
            <a:r>
              <a:rPr lang="en-US" dirty="0">
                <a:cs typeface="Calibri Light"/>
              </a:rPr>
              <a:t>Ares</a:t>
            </a:r>
            <a:endParaRPr lang="en-US" dirty="0"/>
          </a:p>
        </p:txBody>
      </p:sp>
      <p:sp>
        <p:nvSpPr>
          <p:cNvPr id="10" name="Rectangle 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p:nvPr>
        </p:nvSpPr>
        <p:spPr>
          <a:xfrm>
            <a:off x="1100051" y="5225240"/>
            <a:ext cx="10058400" cy="1143000"/>
          </a:xfrm>
        </p:spPr>
        <p:txBody>
          <a:bodyPr vert="horz" lIns="91440" tIns="45720" rIns="91440" bIns="45720" rtlCol="0">
            <a:normAutofit/>
          </a:bodyPr>
          <a:lstStyle/>
          <a:p>
            <a:r>
              <a:rPr lang="en-US">
                <a:solidFill>
                  <a:srgbClr val="FFFFFF"/>
                </a:solidFill>
                <a:ea typeface="+mn-lt"/>
                <a:cs typeface="+mn-lt"/>
              </a:rPr>
              <a:t>Ádám Blázsek, Ralfs Zangis, Andrei Eugen Birta</a:t>
            </a:r>
            <a:endParaRPr lang="en-US">
              <a:solidFill>
                <a:srgbClr val="FFFFFF"/>
              </a:solidFill>
            </a:endParaRPr>
          </a:p>
        </p:txBody>
      </p:sp>
      <p:sp>
        <p:nvSpPr>
          <p:cNvPr id="12" name="Rectangle 1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5C9FF5D-6A87-4F41-A8E9-0FD4D72FE167}"/>
              </a:ext>
            </a:extLst>
          </p:cNvPr>
          <p:cNvSpPr>
            <a:spLocks noGrp="1"/>
          </p:cNvSpPr>
          <p:nvPr>
            <p:ph type="title"/>
          </p:nvPr>
        </p:nvSpPr>
        <p:spPr>
          <a:xfrm>
            <a:off x="492370" y="516835"/>
            <a:ext cx="3084844" cy="2103875"/>
          </a:xfrm>
        </p:spPr>
        <p:txBody>
          <a:bodyPr>
            <a:normAutofit/>
          </a:bodyPr>
          <a:lstStyle/>
          <a:p>
            <a:r>
              <a:rPr lang="en-US" sz="3600">
                <a:solidFill>
                  <a:srgbClr val="FFFFFF"/>
                </a:solidFill>
                <a:ea typeface="+mj-lt"/>
                <a:cs typeface="+mj-lt"/>
              </a:rPr>
              <a:t>Test coverage</a:t>
            </a:r>
            <a:endParaRPr lang="en-US" sz="3600">
              <a:solidFill>
                <a:srgbClr val="FFFFFF"/>
              </a:solidFill>
            </a:endParaRPr>
          </a:p>
        </p:txBody>
      </p:sp>
      <p:sp>
        <p:nvSpPr>
          <p:cNvPr id="3" name="Content Placeholder 2">
            <a:extLst>
              <a:ext uri="{FF2B5EF4-FFF2-40B4-BE49-F238E27FC236}">
                <a16:creationId xmlns:a16="http://schemas.microsoft.com/office/drawing/2014/main" id="{8929048F-1535-4800-A62B-3E1FED96738B}"/>
              </a:ext>
            </a:extLst>
          </p:cNvPr>
          <p:cNvSpPr>
            <a:spLocks noGrp="1"/>
          </p:cNvSpPr>
          <p:nvPr>
            <p:ph idx="1"/>
          </p:nvPr>
        </p:nvSpPr>
        <p:spPr>
          <a:xfrm>
            <a:off x="492371" y="2653800"/>
            <a:ext cx="3084844" cy="3335519"/>
          </a:xfrm>
        </p:spPr>
        <p:txBody>
          <a:bodyPr vert="horz" lIns="91440" tIns="45720" rIns="91440" bIns="45720" rtlCol="0">
            <a:normAutofit/>
          </a:bodyPr>
          <a:lstStyle/>
          <a:p>
            <a:r>
              <a:rPr lang="en-US" sz="1500">
                <a:solidFill>
                  <a:srgbClr val="FFFFFF"/>
                </a:solidFill>
                <a:ea typeface="+mn-lt"/>
                <a:cs typeface="+mn-lt"/>
              </a:rPr>
              <a:t>•Directly correlated to risk analysis</a:t>
            </a:r>
            <a:endParaRPr lang="en-US" sz="1500">
              <a:solidFill>
                <a:srgbClr val="FFFFFF"/>
              </a:solidFill>
            </a:endParaRPr>
          </a:p>
          <a:p>
            <a:endParaRPr lang="en-US" sz="1500">
              <a:solidFill>
                <a:srgbClr val="FFFFFF"/>
              </a:solidFill>
            </a:endParaRPr>
          </a:p>
          <a:p>
            <a:r>
              <a:rPr lang="en-US" sz="1500">
                <a:solidFill>
                  <a:srgbClr val="FFFFFF"/>
                </a:solidFill>
                <a:ea typeface="+mn-lt"/>
                <a:cs typeface="+mn-lt"/>
              </a:rPr>
              <a:t>•Great for defect prevention early on in the project lifecycle</a:t>
            </a:r>
            <a:endParaRPr lang="en-US" sz="1500">
              <a:solidFill>
                <a:srgbClr val="FFFFFF"/>
              </a:solidFill>
            </a:endParaRPr>
          </a:p>
          <a:p>
            <a:endParaRPr lang="en-US" sz="1500">
              <a:solidFill>
                <a:srgbClr val="FFFFFF"/>
              </a:solidFill>
            </a:endParaRPr>
          </a:p>
          <a:p>
            <a:r>
              <a:rPr lang="en-US" sz="1500">
                <a:solidFill>
                  <a:srgbClr val="FFFFFF"/>
                </a:solidFill>
                <a:ea typeface="+mn-lt"/>
                <a:cs typeface="+mn-lt"/>
              </a:rPr>
              <a:t>•Helps with maintaining a high quality software</a:t>
            </a:r>
            <a:endParaRPr lang="en-US" sz="1500">
              <a:solidFill>
                <a:srgbClr val="FFFFFF"/>
              </a:solidFill>
            </a:endParaRPr>
          </a:p>
          <a:p>
            <a:endParaRPr lang="en-US" sz="1500">
              <a:solidFill>
                <a:srgbClr val="FFFFFF"/>
              </a:solidFill>
            </a:endParaRPr>
          </a:p>
        </p:txBody>
      </p:sp>
      <p:sp>
        <p:nvSpPr>
          <p:cNvPr id="16" name="Rectangle 1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6" descr="A screenshot of a cell phone&#10;&#10;Description generated with very high confidence">
            <a:extLst>
              <a:ext uri="{FF2B5EF4-FFF2-40B4-BE49-F238E27FC236}">
                <a16:creationId xmlns:a16="http://schemas.microsoft.com/office/drawing/2014/main" id="{B932E342-5DAA-4DEB-8D8E-7A21AACBFE9F}"/>
              </a:ext>
            </a:extLst>
          </p:cNvPr>
          <p:cNvPicPr>
            <a:picLocks noChangeAspect="1"/>
          </p:cNvPicPr>
          <p:nvPr/>
        </p:nvPicPr>
        <p:blipFill>
          <a:blip r:embed="rId3"/>
          <a:stretch>
            <a:fillRect/>
          </a:stretch>
        </p:blipFill>
        <p:spPr>
          <a:xfrm>
            <a:off x="6040949" y="3108322"/>
            <a:ext cx="4334814" cy="1408814"/>
          </a:xfrm>
          <a:prstGeom prst="rect">
            <a:avLst/>
          </a:prstGeom>
        </p:spPr>
      </p:pic>
    </p:spTree>
    <p:extLst>
      <p:ext uri="{BB962C8B-B14F-4D97-AF65-F5344CB8AC3E}">
        <p14:creationId xmlns:p14="http://schemas.microsoft.com/office/powerpoint/2010/main" val="2398877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04A52AB-4142-4A76-8722-0A327D678432}"/>
              </a:ext>
            </a:extLst>
          </p:cNvPr>
          <p:cNvSpPr>
            <a:spLocks noGrp="1"/>
          </p:cNvSpPr>
          <p:nvPr>
            <p:ph type="title"/>
          </p:nvPr>
        </p:nvSpPr>
        <p:spPr>
          <a:xfrm>
            <a:off x="492370" y="605896"/>
            <a:ext cx="3084844" cy="5646208"/>
          </a:xfrm>
        </p:spPr>
        <p:txBody>
          <a:bodyPr anchor="ctr">
            <a:normAutofit/>
          </a:bodyPr>
          <a:lstStyle/>
          <a:p>
            <a:r>
              <a:rPr lang="en-US" sz="3600">
                <a:solidFill>
                  <a:srgbClr val="FFFFFF"/>
                </a:solidFill>
                <a:ea typeface="+mj-lt"/>
                <a:cs typeface="+mj-lt"/>
              </a:rPr>
              <a:t>Our resources</a:t>
            </a:r>
            <a:endParaRPr lang="en-US" sz="3600">
              <a:solidFill>
                <a:srgbClr val="FFFFFF"/>
              </a:solidFill>
            </a:endParaRPr>
          </a:p>
        </p:txBody>
      </p:sp>
      <p:sp>
        <p:nvSpPr>
          <p:cNvPr id="21" name="Rectangle 20">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D76DF4E9-DEE2-4CC4-8321-82E507E5078C}"/>
              </a:ext>
            </a:extLst>
          </p:cNvPr>
          <p:cNvSpPr>
            <a:spLocks noGrp="1"/>
          </p:cNvSpPr>
          <p:nvPr>
            <p:ph idx="1"/>
          </p:nvPr>
        </p:nvSpPr>
        <p:spPr>
          <a:xfrm>
            <a:off x="4742016" y="605896"/>
            <a:ext cx="6413663" cy="5646208"/>
          </a:xfrm>
        </p:spPr>
        <p:txBody>
          <a:bodyPr vert="horz" lIns="91440" tIns="45720" rIns="91440" bIns="45720" rtlCol="0" anchor="ctr">
            <a:normAutofit/>
          </a:bodyPr>
          <a:lstStyle/>
          <a:p>
            <a:r>
              <a:rPr lang="en-US" dirty="0">
                <a:ea typeface="+mn-lt"/>
                <a:cs typeface="+mn-lt"/>
              </a:rPr>
              <a:t>•</a:t>
            </a:r>
            <a:r>
              <a:rPr lang="hu-HU" dirty="0">
                <a:ea typeface="+mn-lt"/>
                <a:cs typeface="+mn-lt"/>
              </a:rPr>
              <a:t> </a:t>
            </a:r>
            <a:r>
              <a:rPr lang="en-US" dirty="0">
                <a:ea typeface="+mn-lt"/>
                <a:cs typeface="+mn-lt"/>
              </a:rPr>
              <a:t>Three students with a budget of 0 </a:t>
            </a:r>
            <a:r>
              <a:rPr lang="en-US" dirty="0" err="1">
                <a:ea typeface="+mn-lt"/>
                <a:cs typeface="+mn-lt"/>
              </a:rPr>
              <a:t>dkk</a:t>
            </a:r>
            <a:endParaRPr lang="en-US" dirty="0"/>
          </a:p>
          <a:p>
            <a:r>
              <a:rPr lang="en-US" dirty="0">
                <a:ea typeface="+mn-lt"/>
                <a:cs typeface="+mn-lt"/>
              </a:rPr>
              <a:t>•</a:t>
            </a:r>
            <a:r>
              <a:rPr lang="hu-HU" dirty="0">
                <a:ea typeface="+mn-lt"/>
                <a:cs typeface="+mn-lt"/>
              </a:rPr>
              <a:t> </a:t>
            </a:r>
            <a:r>
              <a:rPr lang="en-US" dirty="0">
                <a:ea typeface="+mn-lt"/>
                <a:cs typeface="+mn-lt"/>
              </a:rPr>
              <a:t>We mainly relied on free to use software and hardware we already had</a:t>
            </a:r>
            <a:endParaRPr lang="hu-HU" dirty="0">
              <a:ea typeface="+mn-lt"/>
              <a:cs typeface="+mn-lt"/>
            </a:endParaRPr>
          </a:p>
          <a:p>
            <a:r>
              <a:rPr lang="en-US" dirty="0">
                <a:ea typeface="+mn-lt"/>
                <a:cs typeface="+mn-lt"/>
              </a:rPr>
              <a:t>•</a:t>
            </a:r>
            <a:r>
              <a:rPr lang="hu-HU" dirty="0">
                <a:ea typeface="+mn-lt"/>
                <a:cs typeface="+mn-lt"/>
              </a:rPr>
              <a:t> We had no focus groups to validate our solution</a:t>
            </a:r>
            <a:endParaRPr lang="en-US" dirty="0"/>
          </a:p>
          <a:p>
            <a:r>
              <a:rPr lang="en-US" dirty="0">
                <a:ea typeface="+mn-lt"/>
                <a:cs typeface="+mn-lt"/>
              </a:rPr>
              <a:t>•</a:t>
            </a:r>
            <a:r>
              <a:rPr lang="hu-HU" dirty="0">
                <a:ea typeface="+mn-lt"/>
                <a:cs typeface="+mn-lt"/>
              </a:rPr>
              <a:t> </a:t>
            </a:r>
            <a:r>
              <a:rPr lang="en-US" dirty="0">
                <a:ea typeface="+mn-lt"/>
                <a:cs typeface="+mn-lt"/>
              </a:rPr>
              <a:t>To expand our intellectual resource we contacted the real Ge</a:t>
            </a:r>
            <a:r>
              <a:rPr lang="hu-HU" dirty="0">
                <a:ea typeface="+mn-lt"/>
                <a:cs typeface="+mn-lt"/>
              </a:rPr>
              <a:t>o</a:t>
            </a:r>
            <a:r>
              <a:rPr lang="en-US" dirty="0" err="1">
                <a:ea typeface="+mn-lt"/>
                <a:cs typeface="+mn-lt"/>
              </a:rPr>
              <a:t>rgia</a:t>
            </a:r>
            <a:r>
              <a:rPr lang="en-US" dirty="0">
                <a:ea typeface="+mn-lt"/>
                <a:cs typeface="+mn-lt"/>
              </a:rPr>
              <a:t> Tech University Library</a:t>
            </a:r>
            <a:endParaRPr lang="en-US" dirty="0"/>
          </a:p>
          <a:p>
            <a:endParaRPr lang="en-US" dirty="0"/>
          </a:p>
        </p:txBody>
      </p:sp>
    </p:spTree>
    <p:extLst>
      <p:ext uri="{BB962C8B-B14F-4D97-AF65-F5344CB8AC3E}">
        <p14:creationId xmlns:p14="http://schemas.microsoft.com/office/powerpoint/2010/main" val="4208142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E6BB215-94CE-4226-B4F9-BB2FBBC07EA9}"/>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Test methodology</a:t>
            </a:r>
          </a:p>
        </p:txBody>
      </p:sp>
      <p:pic>
        <p:nvPicPr>
          <p:cNvPr id="7" name="Picture 7" descr="Attēls, kurā ir teksts&#10;&#10;Apraksts ģenerēts ar ļoti augstu ticamību">
            <a:extLst>
              <a:ext uri="{FF2B5EF4-FFF2-40B4-BE49-F238E27FC236}">
                <a16:creationId xmlns:a16="http://schemas.microsoft.com/office/drawing/2014/main" id="{44BCA382-C26E-48DF-8ED5-E3875248D497}"/>
              </a:ext>
            </a:extLst>
          </p:cNvPr>
          <p:cNvPicPr>
            <a:picLocks noGrp="1" noChangeAspect="1"/>
          </p:cNvPicPr>
          <p:nvPr>
            <p:ph idx="1"/>
          </p:nvPr>
        </p:nvPicPr>
        <p:blipFill>
          <a:blip r:embed="rId3"/>
          <a:stretch>
            <a:fillRect/>
          </a:stretch>
        </p:blipFill>
        <p:spPr>
          <a:xfrm>
            <a:off x="635457" y="1012749"/>
            <a:ext cx="5131653" cy="2857397"/>
          </a:xfrm>
          <a:prstGeom prst="rect">
            <a:avLst/>
          </a:prstGeom>
        </p:spPr>
      </p:pic>
      <p:sp>
        <p:nvSpPr>
          <p:cNvPr id="24" name="Rectangle 23">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Attēls, kurā ir teksts, ekrānuzņē​​​mums&#10;&#10;Apraksts ģenerēts ar ļoti augstu ticamību">
            <a:extLst>
              <a:ext uri="{FF2B5EF4-FFF2-40B4-BE49-F238E27FC236}">
                <a16:creationId xmlns:a16="http://schemas.microsoft.com/office/drawing/2014/main" id="{4D28ECE0-A6D2-42E1-B393-94F0162E5DE8}"/>
              </a:ext>
            </a:extLst>
          </p:cNvPr>
          <p:cNvPicPr>
            <a:picLocks noChangeAspect="1"/>
          </p:cNvPicPr>
          <p:nvPr/>
        </p:nvPicPr>
        <p:blipFill>
          <a:blip r:embed="rId4"/>
          <a:stretch>
            <a:fillRect/>
          </a:stretch>
        </p:blipFill>
        <p:spPr>
          <a:xfrm>
            <a:off x="6424891" y="640080"/>
            <a:ext cx="4918410" cy="3602736"/>
          </a:xfrm>
          <a:prstGeom prst="rect">
            <a:avLst/>
          </a:prstGeom>
        </p:spPr>
      </p:pic>
      <p:sp>
        <p:nvSpPr>
          <p:cNvPr id="26" name="Rectangle 25">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9688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0">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12">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14">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16">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8">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C2A0B64-2CCD-474B-BE4F-8134CA8CB2AE}"/>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Test approach</a:t>
            </a:r>
          </a:p>
        </p:txBody>
      </p:sp>
      <p:pic>
        <p:nvPicPr>
          <p:cNvPr id="6" name="Picture 6">
            <a:extLst>
              <a:ext uri="{FF2B5EF4-FFF2-40B4-BE49-F238E27FC236}">
                <a16:creationId xmlns:a16="http://schemas.microsoft.com/office/drawing/2014/main" id="{78D5242A-725B-47DA-88FB-765F6CD37AE1}"/>
              </a:ext>
            </a:extLst>
          </p:cNvPr>
          <p:cNvPicPr>
            <a:picLocks noChangeAspect="1"/>
          </p:cNvPicPr>
          <p:nvPr/>
        </p:nvPicPr>
        <p:blipFill>
          <a:blip r:embed="rId3"/>
          <a:stretch>
            <a:fillRect/>
          </a:stretch>
        </p:blipFill>
        <p:spPr>
          <a:xfrm>
            <a:off x="635457" y="715930"/>
            <a:ext cx="5131653" cy="3451036"/>
          </a:xfrm>
          <a:prstGeom prst="rect">
            <a:avLst/>
          </a:prstGeom>
        </p:spPr>
      </p:pic>
      <p:sp>
        <p:nvSpPr>
          <p:cNvPr id="32" name="Rectangle 20">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413FC605-C5A3-4928-ACD8-FB05FE1E4DB2}"/>
              </a:ext>
            </a:extLst>
          </p:cNvPr>
          <p:cNvPicPr>
            <a:picLocks noChangeAspect="1"/>
          </p:cNvPicPr>
          <p:nvPr/>
        </p:nvPicPr>
        <p:blipFill>
          <a:blip r:embed="rId4"/>
          <a:stretch>
            <a:fillRect/>
          </a:stretch>
        </p:blipFill>
        <p:spPr>
          <a:xfrm>
            <a:off x="6424891" y="650085"/>
            <a:ext cx="5118182" cy="3582726"/>
          </a:xfrm>
          <a:prstGeom prst="rect">
            <a:avLst/>
          </a:prstGeom>
        </p:spPr>
      </p:pic>
      <p:sp>
        <p:nvSpPr>
          <p:cNvPr id="33" name="Rectangle 22">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1915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46F347AC-490D-47E9-96AE-85EAD812F122}"/>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5433" b="17801"/>
          <a:stretch/>
        </p:blipFill>
        <p:spPr bwMode="auto">
          <a:xfrm>
            <a:off x="-8825"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7C19C5B-79C6-4EBC-B0DC-93A37A3AC9C2}"/>
              </a:ext>
            </a:extLst>
          </p:cNvPr>
          <p:cNvSpPr>
            <a:spLocks noGrp="1"/>
          </p:cNvSpPr>
          <p:nvPr>
            <p:ph type="title"/>
          </p:nvPr>
        </p:nvSpPr>
        <p:spPr/>
        <p:txBody>
          <a:bodyPr>
            <a:normAutofit/>
          </a:bodyPr>
          <a:lstStyle/>
          <a:p>
            <a:r>
              <a:rPr lang="hu-HU" dirty="0"/>
              <a:t>Database</a:t>
            </a:r>
            <a:endParaRPr lang="en-US" dirty="0"/>
          </a:p>
        </p:txBody>
      </p:sp>
      <p:sp>
        <p:nvSpPr>
          <p:cNvPr id="3" name="Content Placeholder 2">
            <a:extLst>
              <a:ext uri="{FF2B5EF4-FFF2-40B4-BE49-F238E27FC236}">
                <a16:creationId xmlns:a16="http://schemas.microsoft.com/office/drawing/2014/main" id="{9B994AA7-CFF3-45A2-ABE8-E0A2E2FA5E08}"/>
              </a:ext>
            </a:extLst>
          </p:cNvPr>
          <p:cNvSpPr>
            <a:spLocks noGrp="1"/>
          </p:cNvSpPr>
          <p:nvPr>
            <p:ph idx="1"/>
          </p:nvPr>
        </p:nvSpPr>
        <p:spPr/>
        <p:txBody>
          <a:bodyPr>
            <a:normAutofit/>
          </a:bodyPr>
          <a:lstStyle/>
          <a:p>
            <a:pPr>
              <a:buClr>
                <a:srgbClr val="F9AD31"/>
              </a:buClr>
            </a:pPr>
            <a:endParaRPr lang="en-US"/>
          </a:p>
        </p:txBody>
      </p:sp>
    </p:spTree>
    <p:extLst>
      <p:ext uri="{BB962C8B-B14F-4D97-AF65-F5344CB8AC3E}">
        <p14:creationId xmlns:p14="http://schemas.microsoft.com/office/powerpoint/2010/main" val="4111726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4BBF39A-DCD3-4605-8960-3771EAB7BD4A}"/>
              </a:ext>
            </a:extLst>
          </p:cNvPr>
          <p:cNvSpPr>
            <a:spLocks noGrp="1"/>
          </p:cNvSpPr>
          <p:nvPr>
            <p:ph type="title"/>
          </p:nvPr>
        </p:nvSpPr>
        <p:spPr>
          <a:xfrm>
            <a:off x="492370" y="516835"/>
            <a:ext cx="3084844" cy="2103875"/>
          </a:xfrm>
        </p:spPr>
        <p:txBody>
          <a:bodyPr>
            <a:normAutofit/>
          </a:bodyPr>
          <a:lstStyle/>
          <a:p>
            <a:r>
              <a:rPr lang="en-US" sz="3600">
                <a:solidFill>
                  <a:srgbClr val="FFFFFF"/>
                </a:solidFill>
              </a:rPr>
              <a:t>Enhanced Entity Relationship diagram</a:t>
            </a:r>
          </a:p>
        </p:txBody>
      </p:sp>
      <p:sp>
        <p:nvSpPr>
          <p:cNvPr id="8" name="Content Placeholder 8">
            <a:extLst>
              <a:ext uri="{FF2B5EF4-FFF2-40B4-BE49-F238E27FC236}">
                <a16:creationId xmlns:a16="http://schemas.microsoft.com/office/drawing/2014/main" id="{E002876D-66FE-47AA-9A59-7F1950E4EAD5}"/>
              </a:ext>
            </a:extLst>
          </p:cNvPr>
          <p:cNvSpPr>
            <a:spLocks noGrp="1"/>
          </p:cNvSpPr>
          <p:nvPr>
            <p:ph idx="1"/>
          </p:nvPr>
        </p:nvSpPr>
        <p:spPr>
          <a:xfrm>
            <a:off x="492371" y="2653800"/>
            <a:ext cx="3084844" cy="3335519"/>
          </a:xfrm>
        </p:spPr>
        <p:txBody>
          <a:bodyPr>
            <a:normAutofit/>
          </a:bodyPr>
          <a:lstStyle/>
          <a:p>
            <a:endParaRPr lang="en-US" sz="1500">
              <a:solidFill>
                <a:srgbClr val="FFFFFF"/>
              </a:solidFill>
            </a:endParaRPr>
          </a:p>
        </p:txBody>
      </p:sp>
      <p:sp>
        <p:nvSpPr>
          <p:cNvPr id="19" name="Rectangle 18">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AutoShape 4" descr="data:image/jpg;base64,%20/9j/4AAQSkZJRgABAQEAYABgAAD/2wBDAAUDBAQEAwUEBAQFBQUGBwwIBwcHBw8LCwkMEQ8SEhEPERETFhwXExQaFRERGCEYGh0dHx8fExciJCIeJBweHx7/2wBDAQUFBQcGBw4ICA4eFBEUHh4eHh4eHh4eHh4eHh4eHh4eHh4eHh4eHh4eHh4eHh4eHh4eHh4eHh4eHh4eHh4eHh7/wAARCAGAAk0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s691zSLNzHcahbrIpwyBtzKfcDJFQ/8JDYsN1vDf3K/3obORh/KgDXorI/4SKxUbriG/tl/vTWcij+VTWWuaReOI7fULdpGOFQttZj7A4JoA0aKKyJNYmnmeHR7Br5kYo8zSCKBWHUF8En0+VWwetAGvRWJB/b94GddU0iJNxVkgt2mMZHUby4BP/AB9KWax1KJDLN4ouI1AySYIAo/Nf60AbVFY5t/EEYHk6zYSqehnsiWb8UkUfpSNqmpWY3arpO2IcmezlM6KPVlKq4/AED1oA2aKZBLHPCk0MiyRuoZGU5DA9CKfQAUUUUAFFFFABRRRQAUUUUAFFFFABRRRQAUUUUAFFFFABRRRQAUUUUAFFFFABRRRQAUUUUAFFFFABRRRQAUUUUAFFFFABRRRQAUUUUAFFFFAGbqOpSx3a6fYW32q8KCRlLbUiQkgM7dgSDgAEnB9Kpzx6puiGpeIo7Fpn2RR2cCKS2Cdu6UPu4B6BelWdSsLsah/amlzRJdGIRTRzDKTopJUEjlSCzYI/vHINc74wt4dait4tf0+9sPJJ2yRobmMk4Py+Wd3YcsooA04odFuNpk8S3lyzKXDDUzHuAJGcRlRjIPbtS3FvpdnDJNH4lv7VY1LO327ztoAyTiTf8Ayrz6+h+HsDNHqnjnT7R9rKVvlSBgWDBmw+3k7j7e1LY2vgK7eVNN8aW1+ZldWSxi88YZcHiLPqT9ST1oA9Esf7WltlutL1yHUoGzhb23CsSDgjfGF249ChNX9L1F7maW0urVrW8iUM8ZYMrKcgMrDqOD7j0rF8PXF3a6cLXTbK91Ml2Y3l2FtlcnruB+fP8AwDFWm0G6uJTqV3qLJqwGIJYARHAv9wKT86nvu68dMDAB0FFZWmarIboabqsa2uoYJQA/u7hR/FGT191PI+mCdWgAooooAKKKKACiioJ72zgDGe7giC9d8gGKAJ6ztS1J4blLGytjdXrpv2btqxpnG527DOcdScHHQ1EfEvh0NtOuabu9PtKf41BeeVc3aarouqWQuvLEThnDRzoCSFbByCCWII/vHg5oAi1J9QtbYXWs+IY9NhZgqrZWykhj23SB9w4P8K04WOmyANceIb64J6MNRMWecdIyo6kDpUepyRX8UVv4i8O3RiilEoMcYuoWYA44TLHgnqgFYEukfD9JViur2WzldncLdSvA7ZK5++A3GAPbPrzQB0zabYw48nX9QtmPIJvzL+ku4dx2pLaPVWiM2l+IINSiVmUi6hQ5ZTgqHi2hcEH+Fq56DRfh8spa03XReUzOlt5lwHfnBIQN0yemOtbGmXKaXY/Y9G0e+khMjuJbwi2TczFmzvw/U9kIoA1tN1GSe5eyvbVrW8Rd+3duSRc43K3cZ7HBFU9Zb7Rr1tpl7O9vYywlkCuU+1S5OYyw5wFwdoPzZPZSKgtb+wtL177Wtf037WyeWsazKscK5zgZOSSepNXZNS8N6tA1pJf6ZexP1jMqOD+GaAM/xRqEHhHTraXTdIgYNKEdIykWIwCWwSQM+grAHxJl/dkadaygiZmC3aqdql9uM+oQDB5yw4xXVxaQ0YzpWt3ccY4Ecji4jX/vr5v/AB6nNbeIIwRFfadcehmtmX/0FqAOUb4lF1mji02FZhG7RlrpSjME3DPTr0/ED1x0Phi7tfFGhm4v4bG8GdhZY/lYbQT8pyVwSRz6Z71Fo9x4g1IS293c6dYXlu22eKK3ZyPRgWPKkcg/1FX/AOxJ7j/kIazfTL3igIt0I/4B835NQBFpYjtdcn0uxuJJrRId0sTOXFq/G1Qx5GRzs7YBGBTLCW88P2ken3VjNcWUC7Ibq2XeQg6b0+9kDqRnPWtqxs7Wxtlt7O3it4VzhI1CjJ6n61PQB53BovhpYfKs/FD2ckkbLIstwUkZjnB2MwK9emOcD8btr4HjX99/wkE08ayiaJXRTECGz8yg4YdfTqa6PX7grGljbRRTXt3lYlddyqB96Rh/dX9SQO9QWPhPw7a20cP9i6fMy5JlktUZ3YnJYnHUkk/jQBy19oWjJMFn8beU6A7I1nRWUmNkBVQeD83YdAoA4zXQ6dqFwNOhsdGs7u9eNAgurtGhj+p3/OcegB+ta8zaZpNmZJBbWduvooUZ7AAdT7CqO/VdW/1Ql0qyP8br/pEg9lPEY+uW9hQBX06W9hthpWjxRXBtiUnvJzsiEhOWCqvJIJPAwB0zxxJeW93bwC41bxVLaoXWP9xDFDGSxAUfOHbJJA+91NEOmX+il/7EEdzaOxka0uJWDK7csyyHJ+Y5Yhs8knPNRavc6fq2nSafrui6pFDJjdE1q0oYA9d0O8D8SDQA8afo7pHJJrd+/mqGRv7VlTeCM5AVgO47UQ2drIsbaf4ov41kAKbbqObcDwMear+h/KsG20r4ewOpa+iV0UKi3NwVZFCbMANg9PxqOwT4e6PqC6pb3LzTR/8ALVI5JlB55yqkA4OPw/GgDqTH4is/mjubTU4h/BLH5MuP95cqT/wFRV7S76O/tzIqSRSIxSWKQYaNx1B/x7iucPjW1vGMenyWFv8A9Nr68jUexCKxY/Q7TW1oIs4LYldSivZ53Mks+9cyMeOAOgAAAHYCgDUooooAKKKKACiiigAooooAKKKKACiiigAooooAKKKKACiiigAooooAKKKKACiiigAooooAKKKKACiiigAooooAKKKKACiiigDGv5rq91ttHhuWs4o7dJ5ZEA8yUMzLtQnpjbyeo3LjGawdbbRdF1mGzufD82pJLD5s11NmfYS20E7wVGTjJyvX0zjp9bsbC5hFxeSG2a3BZLpZfLeH1IbsPUHg9wa57+2L9Cy2E48QRfdybFkbb6mRRscf7qgUANi8ceHbOQ21vZzwICiqFhVASy7gAuc9OelJJ4u0S7gj/tXTFZJgpjjZVmYBjtAdSPkOe3PBznAOHSaz4oHzJ8PmuechkvoU/HD4NC614nYbpvARtgSSS95FKc4wTiPJ6UAJ4abw34iDPpthc6ZPFFG7GEGDYXUNgbflJwcZxWlFrCaRqjaVq+oJInlrJDcyLtIySNkhHyg8ZB4yM+mTnLqtzI+3UtQHh5GHzKliVYAdP30gKAfVQfQ10mmadp9raNHaxiSOf5pJHcyNNkdWY5LcevagB+oWVnqtj5M6iWJsPG6Ngqezqw6H0IrOgv7rSZltNakElux2wX+MA+iyjorf7XQ+x4Mh0NLZ2l0a6k02QnJjUb4HPvGeB9VKn3ps+oT28TQ65puYGBVpoFM0LD/aXG4fiCPegDaornrSZtLgW4sZv7S0Nh8vlN5j2w/2SPvxj06r2yOBu208NzbpcW8qSxSDcjochh6g0ASUyeTyoXk2s2xS2F6nA6Cn0UAc9p1k2vWEOo6leTPFcIJEtYZDHEikcKdvLMO5J65qHxDHpXh2zt7qz8NwXtxJMsKLHCDISQTndtJP3f8A6461oS6KYZpLjSL2XTpZGLvGFEkDse7Rnp7lSpPc0bvEcYw0Gl3YX+NZHiLf8BIYD/vo0AZSeOtKEEIlsb+KWRlTyPJyQzYwODjHPXoO+Kt6I3hvxRZtqMGlQSpvKb57QK5x3GRmotT1zUNO8qW68MOIS2x7kXMWyHPQseoUnvjA4zjrV2N/EDJ+4stKtkbnLTs5Ge+FUA/mPrQAj6Gtmhl0i+nsGUbtjyGSE/7ysenuCDVGO8N/4i8NXpj8sz2F05UHIGfJ6HuPQ1fOiTXn/Ib1F75M5+zxxiG3P1UEs30ZiPaotSAXxtoaqAALS8wB9YaAJtSnurrWV0e3uDZr9n+0SzAAu6liu2PPAxj5j2yuOuQsXhvR1JaezF65+892xmJPr82Rn6CreqabaakiLcK4eM7opY3KSRn1VhyP696prbeILU4g1C11CPst3F5cn4unyn/vgfWgDN8QeILPwxdR2dvo6sHjDL5I2DcTgDAU8dT68cA1Joeu6d4muZ7KbSHUxLuP2mIMrrxgrnqMkj/gJqneSnVNYe1u/Cdlq01vGVlnimVkizj92S4HJ67R079quWdvcWJa4svDen6aQh3yTXKqAvU5KA8cUAX5fDejkhoLMWbj7r2jGEg+vy4GfqKNOlurTV20q4uvtiGHzopGAEqAHG18cEejcHg5z1rGbWtRviVgviU/iGlWbTtj1WaTEZH0U/WrmmNNZJI2n+Hb+R5SGlmuZ0Esh9WLMSf6UAaOtafLNJHqGnlY9RtxhGPAlTvE/wDsn9DyKsaVfw6jaCeIMjAlJYnGGicdVYdiP/r1T/tXUYxuuPD96q/9MpI5D+QasfU9Zt7K8Grx297Zy4C3MFxAUW4jHfdyoZexJGenpgA6+q2p3sOn2Ul3cE7EHRRlmJOAoHckkAD3o02+s9R0+HULG4jntZ0EkcqHKsp71zsuq2t1qMWo3G+aFCf7MtIl3yTt0M+307Kx4AJOfmFAGxodnOnmahqAH2+5xvAORCg+7GvsM8+pJNRy6w11K1tosK3kgO17hji3iPuw+8f9lfxI61Vube4vYGufEl1FY6eOTZpKFUj/AKbScbv90YX13dp4te0hIhBpiyXioMIllAXTHswGz9aAJ7HSI4rlb29ma+vh0lkGFj9kXoo/X1JrTrI+3a1cZ+y6MkK9Q93cBcj6IGIP1pfsOtXH/H1rfkL2WytlQ/QtJvz9QFoA1WZVUszBVAySTgAVi6t4o0ixtJpUuku5UjLrDb/vGcgdBtzTLzSvD1jGt1qriQKw2SX9y0uG9F3k8n0H5UsGtWSps07SNQmhPeGzKJn/AIFt/lQAtvpB1GCO61a/lvDKocRwSlLdQeRtC4LD3JOah8QDR/DemnUodDtJHVgvyRKrfUkAnt7/ANao/Z9ZtWL6Fpt7Yoxz5EksUkGfXyywK/RWUZ6g0sus+KYozHfeFEuV7iCXdv8AfaRgfTJ+tAB/wn+ijdHNaX8ZWJ5CPI3LhSwxkEj+E/TIzitDSbfQNfs2vxolum52TdLboJOD1yOR+eaoQeKDNOttJoJtbhyVEd1MkRJPVRn7xPoM1rL/AMJEy7I7bSrNW/iMjyFP+AhVB/76FAEN3pjaRay3ml38lssKF2guJS8DADJB3ZKZ/vA8eh6Vs2c32mzhuPLePzY1fY4wy5GcH3rMTRGuJEm1m+l1FkYMsO0R26sO4jHX/gZbHbFNub671OeSx0aXyY42KXF+FDCMjqsYOQz+5BVe+TxQBtUVkafqFzb3S6ZrOxbhjiC4UYjuR7f3X9V/EZHTXoAKKKKACiiigAooooAKKKKACiiigAooooAKKKKACiiigAooooAKKKKACiiigAooooAKKKKACiiigAooooAKKKKAOd1lraLxHDNrWP7O8pPsjSD9ylxubcX7BiCm0n0bByRnavDM2nT/AGFk84xN5J4I3Y+X9ag1bULW1C20kMl1NOCEtok3NIO/B4A55JIHPWufXQdSkYyafa2ugA8gR3MkhI9DGhVE/wCAlvrQBDFc/ESNJYH0/TZZRJKUn34RkAXy+M5BY7s+gxyala68fLd+VHp1g8Jlx5rsBtUk9ADyAuDnrnjGOaP+Ef8AE7syQfEC7gKn5kjsoJNv4yBj+tPXw54pAHm+Obu6x2ksoox+cQU0AdVI0aRFp2QKB8xbgfrXMaY051G5m8MQ2zaWVG4OzJFJLk7mhwMYxjJHBPTnNRjRL63kEuoaZba/jq5uXD+2IpSUJHqWFdFpmo21+rrD5kcsRCywyoUeM+4P6HoexoAp/bdfB50K3I/2b/n9UpTrF6vDeHNUJ7lGgI/AmQfyqzqGsaXp5K3l/bwtx8jON35dap/25cXPGl6Lf3PYSTKLeIHsSXwxHuqtQBnXb6Y07XUdprekXzctJbWErb/98IrI/wCOT6EVg3fiKbw1JJfDypbYtuuIdjWpk9XEUuNr9ztJDemea6XU7jWIIPP1PV7LSYyQEitYjNKzf3Qzj5yfQIDVCHwzJrWJNVa+SyPSK5uC00q+jgHain+6AT6kdKAJ/D3iqHxrZG88I31u2no3ly3jxlmWXAJjCHGGXIznoTirOrWGn6dp02o61quq3EcIyzG7eLGTjAWIqDkkDkE1PH4dh04I3hxotJKIEMCQg27gdNyDHPuCD70XEmpSw/Z9V8Ow38eQR9mnR1Yg5BZZdmOeQAWx60AYrXnw6BPmxadOBIsfmSwebuJVSCGYHI+deemTipbaXwHczpb2F1bwyyEKq2U8kBJJwB+7I64olXw3YwmWbwnqMXknzBHFprzEHjoItwP3RgD0FZqax4L86OSPw7dLJEQyie1FuyENuHyzFT156dh6UAdS+i3UKkafrF2iYx5N0RcRkdwd3z/mxrN0ia/0c3EP2UvaWzAT20RL+QCMh4e5jx1Q8rg4yOKki1661Jf9HvdI0yE/xyXAmmx/ucKp99zj2rW0KLT7eJ1tb1byaRt80xlDvI2Opx7YAHQAUAXrW4hureO4t5UlhkXcjqcgisbVP+R30P8A69Lz+cNSXdjdafcSX+jIHDtvuLLICzHuyE8K/wCjd8dazrnVLG58TaNfpOqQR2l75pk+QxEGHIcH7pHcGgDqj0rDmubnWnNvpkzQWAOJr1PvSeqxf1foO2TyGhbjxAN8wktdH/hjPyyXQ9W7rH7dT3wODefVtGtYth1GxiSMbdglUbQO2BQBasbS3sbVLW0hWKFB8qr+p9yepPU1ieIDbx61bTa0AdJEf7suMwxz7vvS9umNpPAIPcrVlfE2jyD/AEW4kvG7rbQPKR+Cg0p1mSZT9l0LVblOh3RJD+krKT+VAF68adtMnbTWhNx5LfZyx+Tfg7c47ZxXMG48cLPHb2lhE1vty0966eZnDHBCHHUAfQ561m3M6x39xDpvh64spIWCS/ZJ5x5bFQ20rDE8edrKcA55FNaTxKcrD4g1S0Ruw0Cad1+jOMH8qANJtT8dn7Qseh2jFcpG7PgFht5wW5Ujdz64HTmurt5JDYxyXipFIUBlUkEKccjNcrFcyNGi3mp+KJyAAWTSniLH1+WOnBdBdg95p+vagw/5+7K4kGPQqV2n8qAMHX9E1nVbu+j+H2q2dhYXmP7RNxC0lrI4PzGEKQNzDIcjKnv82a0dL8K+KbRG8zWbJ3fHmvCjxNKB/fblvptKgdABXV6dq1ndTi0ihvIH2Eos9pJCCB6bgAcZHArRoA5K18O31vOtwtjoU1wp+We486eUfR3Jb9a1AvidRhf7GA9AslbNFAGP/wAVR/e0b8pKP+Ko/vaN+UlbFVJL+JNYh0sxy+bNbyXCvgbNqMikZ9cyDt60AYeivHDrE48Q+QNZd28iRgRG0PVRCW6YGNw67gSeNtdPUN5a215AYLu3iuIj1SVAyn8DWavh60i+WzutQtE7pFdNtz9GzQBn60fFgvbr+y1BXI8kvsMQT5ecfeLffz26VtaDcX11pMNxqNsLW5kyzRDPyDJ2g574xn3zVY6Xqa8ReIrxV9GhiY/mVo/saeTm41zU3b1SRYx+SigC5q8mmx2Mh1VrZbUqQ/2jGwj0OetUvC+6PTZWYTRWQkY2q3GQ6RY4zu5AznAPIGBSjS9D0kNqU8cYaIbzc3LmRk9wzE7c+2M1heJW1HV7OCVy1lpst3BDFAyAvMHkCl5Af4cHhD16t6AA2DLPr5K2skkGk9GnUlXufZD1VP8Aa6ntxydi2ghtreO3t4kihjUKiIuFUDoAKwdRg1LTrIzyeIbxlBVEjjtIMszEKqjKgdSOuBWJ/wAJLZLIscvjO6ibDlw9lEPKKlVYMduAQzqv1IHegDttQs7a/tHtbuISxP1B4wexB6gjsRyKyoby40aVLTVpjNaMwS3vm6gnokvoewbofY9cKbxBZxKxPjadmVtuxbKMsW+b5cbOuUYfUEVtjTNQvrEbvEM8tvPHyj2cJDKw6EFfQ0Ab1Fcj4dvL3StC0+8uma40me1jlZuWezLKCc92i569VHXI5HWRukkayRurowDKynIIPQg0AOooooAKKKKACiiigAooooAKKKKACiiigAooooAKKKKACiiigAooooAKKKKACiiigAooooAKKKKACiiigDG1GC8s9YbWLK3F4ssCQXEAba4VGZlZM8H77ZBxnjB4wXQ+I9JY7Li4NjIOqXiGHB9MtwT9CadqF7eSakdK0wRLOkSzTzSglYkYsFwo+8SUbuB8vNRHQPtA/wCJnqmo3h67VnMCKfYRbTj6k0AYx8K2Opape6lZ66xF0Tn7M+dgPXBDdeAM46Z780+z0G20XUbS91DxPJJ9nQKqXc2FJxjIy31x1wSeecVBrnhX4erdrHq3hPT9RlKh5JLmzW5KKTgM7SZOCeM/05qTw14a+Hd1ALjw7o2m2g25JsIjauoJI52bSOVb8qANyTxHpm7y7N5dQk7LaRmUH/gQ+X9aqpo82rX0moaxHJbBoxDHaw3LD5ASf3pUgMSSeOQB9TVgaHJaj/iV6vf2oHSOWT7RGT6nzMv+TCo11ySxuW0/VYQ19tDwLagt9pXOPlU8gjHOeBkHOKANGw0vTbDH2Oxt4CBjciAHH161Sm1aa8kNvoUSXLZIe7kz9njP1HLn2X6Eij7Be6r82sN5Nqf+XGJuGH/TRh97/dGB65rXjRI41jjRURRhVUYAFAGbp+k29nKb+7me8vdp33U+MqO4UdEX2H45PNQx32ramok0mG3trVvuXV2C5cf3ljUgkH1LL64NbEsaSxPFIoZHUqwPcHrWHbJrGiwrax2w1SwiG2Ly2CTxoOikHCvgYAOR0oAgg23JfzvFt4cEh1RIoEyDztJTdj/gR+tKtrobTeWPEF60u0tgatJ0DFScbscMrD6g1k32leEbna15puo2EqRvGSbOQbC7BmYsqlC2VHzZP1pt3pvw9uVTzNWtklRZERlvgsqh2dmHXPWRjg+g9BQBvCzIO218WXiYxhGeCUZPTJZC3cd+9StPr1gN91BbanAPvPaIYpQP+ubFg34Nk+lcwmheC/KhW1s9TuWikLxtDbStvYkEjdt2HJHc4HtXSvca7qCmO1s/7Kibgz3LK8oHfaikjPoSfw7UAOv9Q8OGKGe8kspfOjEkStGHkdT0ITBY/lXNppOkeJPFd9bXGm3lpaW9hbSRIrNa7meScM2EIJyEXr6V1en6bpOg2DG2toLaKNC8su0BmwOWZupPqT1rG06x15tXufEVvJbA6hbxRi2ut48hI2kKYx3Ikyc96AMnxF4P0bSbaKXTbHXp55JNoS01m6ifGCSQQ/t3wPeuam07wLeTWeo3EPjFpDE5juJNXu93C7sE+bknCj6Y5xivTv8AiqP7ujfnJWZpepeJb7SZb77PoqCKa4j27pDnypXTPTvsz+NAGJ4c8LeEde86RYPEDvC2DJe6ncsz8kZBMhyMqee/Xoa308P6bo2o6fNYpMrNN5ZEkzSArtPZifTrT9FvPE+oaNZagIdGjFzbxzbN0h27lBx096tpba3cXts9+2nLDBJ5n7jeWJwQBzx3oA15XEcbSN0UEn8KwrDXdRvrG3vbbw7dNBcRLLGxuIQSrDION3HBrW1WaG3064muJY4o1jbc7sFA49TWZ4AuILnwRoklvNHMn9nwDdGwYZ8tfSgCHwdLPNqXiSS4tHtZDqaZjZ1Yj/RLfupIqhqGh+LP7envbHXlFrcFnMDA/uioARV6gggHPTls84FbOuaf4aG/UdZsNMJ4DTXEKFmPQDJGSewFZH9n6PcDdp3gW2lXqHubWO3Vh7Bhv/NRQBXTw74xS3mKeJE8+YH7wYiM4AHPVsYI7dc9q1tE0jW7XWFvNQ1t72H7O8ZhxtXeXUhgBxwq4/Enuaonw55g3R+FfC8A/uyRbz+YUUHQFiHzeDfDlyfWIKmP++koA09cso77XdOjkmuogIpjmC4eIn7vUqRmpP8AhHrX/n+1j/wZz/8AxVUbCfQ9GmMk2gLoTMNjXH2ZBEfrImQo9221q6pqTwvDa2EK3V5cKWjXdhFQYy7t2Xke5PTuQAQf8I9a/wDP9rH/AIM5/wD4qj/hHrX/AJ/tY/8ABnP/APFVEtlNcXP2fVPEEjTlN7Wlo4gAX14/eYzxncM+lTf8I3obf6+yF4fW7le4P5yE0AJ/wj1r/wA/2sf+DOf/AOKo/wCEds9wb7Zq+4DAP9pTZA/76oPhzQUBMNklnjq1rI1uR+MZFMOmXFuFOl65cx7v9XFcv9ojbueW+c/99celAD/+Eetf+f7WP/BnP/8AFUf8I9a/8/2sf+DOf/4qpdL1G4kun0/Ubdbe9RPMGxt0cqZxuU9euMg8jI61p0AY/wDwj1r/AM/2sf8Agzn/APiqP+Eetf8An+1j/wAGc/8A8VWxRQBzmo+GyHt7yxurqee1fzEt727kmglPuGJ2sOzDoex6VHrGpQ6jp1mVV4Z4tUtFngkGHibzV4I/kRwe1dPWT4i0O31aIOViW5QYV5Iw6OM52Op4ZCex6dRg80AaVzBDcwPBcRJLE4wysMg1Tk0TR5AgfTLRggwuYhwMAY/QfkKx9L0rw1cyvZ3XhvS7W/iG54TaoQy9N6HHzL79uhxWj/wi/hv/AKF/S/8AwET/AAoAlXQNEVJEXSrMLJjeBEPmx6/ma0VVVUKqgKBgAdhWT/wi/hv/AKF/S/8AwET/AArL1PSdA+1f2bpfh3SJr4gF2a0Ty7dT0Z+PyXqfpk0AS6Jqa2nhTQ7WCE3V9Np8Jit1OMjYPmY/wqPU/hk1p+G9MbSrBoXlDvJI0rKgxFGW/gjXso/xNSaNpVvpkLCMmWeTHmzMBufHQccBR0CjgCr9ABRRRQAUUUUAFFFFABRRRQAUUUUAFFFFABRRRQAUUUUAFFFFABRRRQAUUUUAFFFFABRRRQAUUUUAFFeea1qq2d7q9zfPrE4S9ljiS1vHiVEjto5MYU45Jbk+tRtr+giRYlk8UNI+di/a5vmw23P3umc89MD6UAdtqmmNcXKXtndPZ3sa7BIoDK65ztdTwwz+IycEZNQpd69bnbd6TDeL08yynAY+5STaFH/A2rldL1jQtRtluILjxL5ZieQt9smwNoY4+91IU1Wk8QaPH5PmL4oDTytHGFvZWDYzgghsYO09/TGc0AdRqFzp11LG+q+H9T8yP7u60aYdc/8ALLcDyAR6Hmm6RNY6eJ10fw/qpE8gkkAt/JBIUKP9aV7KBR4SZnkguFe+WO706G5MNzctMY2Yk4y3Q4OD9K6SgDHa48QXRxbadbWCH/lpdzeZIP8AtnH8v47/AMKs6Vpgs5Jbia4ku7ybAknkABIHRQBwqjJ4Hqaie+vLjVXs7CKEQ2zKLmeXJwSA2xVGMttIJJIAyOD0rUoAKKKKACsh9YmuHaPRtPe/2kqZ3kEVuCOo3kEt/wABVhngkVqTxrNBJCxYK6lSVOCARjisGwvLjQrOLT9SspTb26COO7tkLoyAYBZRlkOMZ4Iz0NAFlY/Ek3LXml26t/DHA8jL/wACLAH/AL5FB0/Wd3/IxuD6fZI8Vy76Zb332ZYfHSW4gRo4oo8RtgnILqzZLD3GOBx2N/VPBMd4LS4t9curOW2QqJIsFXXZIo3Ant5hOc9f0ANkw+JI+I9Q02ZR/wA9bV1Y+2VfA/KkOsXdmN2s6W1rF3uLeTz4VH+0cBl+u3aPWubuNH063eNpPHFws0bhpAboEyYxwVDZz8vGP16V0T61NeqY9EsJrhm4E86GKBfck/M2PQD8utAC3zLq+px6bGwezhCz3bA5Eh6xx/Q/ePsAOhNbVZ/h7SbfRdLjsbcltvLu3V27n29h0AAA4FaFABXN+Fv+RSvP+vvUP/SmatXXb57CyDwxrLcyyLDbozYDSMeMn0HJPsDWFY6PZwPJo6+I71dRbzJ3WOQKqmV2dsRkFcFmbAOSB34zQBreC/8AkTtE/wCwfB/6LWtasHQLyHTNLbTtRkt7QaZstvMZ9kbptHlsCx7jtk8g81IfEC3B26Vp17qB/vqnlx/99vgflmgB2paWtzfT316I54oYMWsbDIjbB3Pg8bugB6gZ9azvB2mKmjeHdSsxHA7afCt5gY89PJGM46sGC4J7bh3q+1pr1+hW9v7fToWGDFZJ5jke8jjGD6BAR61p6faQ2Fhb2NspWC3iWKMEkkKoAHJ68CgDn79p/wC1tZn8lZ9StLXfpML8gr5edyj+8ZNyk9cBemeY/wDhIPEcl8623hmV7RQCskjGN34X+FgMcluvTZ7it/U9NtdRRFuEYPGd0UsbFJIz6qw5FUxb+IbQYt7201JB0W7QwyfjIgKn6bB9aAOdj8T+KrawmutS8PBI0J2uNwPLqFOz73QnjrxV59b8Ui+uIY/De+FQrRSNJjcDjI+o5HY8Z6Vc1DW9W0+JDc+H2nkdxHGtrdxt5jHsN+w+p6cAE1ZN34gl5g0a1hHpc3uD/wCOK386AMDQfEfibVb6Bm0JItOknWKR2DZRfLYuecZw+1M4x1PSpLG3aw8R6hfaHAbmygVbeW2TAA6sRDnjKk8rwPmI4IArZbS9SvhjVNWKxd7eyQwq3szklz+BUHuK1LS3gtLZLa2hSGGMYREGABQByV1pOgeItRmuF1W4ilkYmS3DeVIsnlhMlWG4EKo4I6jPrU9n4Hsre8srn+0dQdrRgyq0nDHOecdvQdBz6mt/VbPTLiBpNSt7Z441OZJgPkXv8x6VzKaVDqY8vQFvNLsj969jnkjLf9c0zz/vMMezUAOHgGxe8N1dalfzOZWkKCUqhzIXAx+OD6gDPQVUXT/Cvgy7h1DUPEMiyW6BEjuJg7n5Sowo+YkgnOB8xwTzVrUNAtbq/h0Fbq/kVbcTXE9xdySybM7QELHAYkHLdQBxyQQTt4N8Bvbxf2fFZtLFJILgRb2IQoG3SHLEneOp55oAdp/iC11LU11UrdG3ijZLaGG1klc7iMu+wHb0AC9QOuDwNg+JNLQZuHubRf71zayxD82UVHdeKNMguoLXM0k0oDbVjPyKUL5OenAHHXkVWbxx4bS3WaS+Kbo2k2tG24BVLMCOxCgk+1AGzYanp98AbO9t589Ajgn8qt1zljd+F/FihoY4bl2hjnD7Nr7WGVIbrx7HirVgbrTdVj0ua5ku7aeNnt5JTmWMrjKMf4hg5DHnqCTQBs0UUUAUtW02HUIkDs8M8TboJ4zh4m9Qf5joR1qtp2pTR3a6Xq6pFeEEwyrxHcqO6+jDuvbqMitauP8AHkjTQ6xaSHdDFoz3MY7pKC2HB6gjA5oA1ru/uNQuX07R22hDtub3GUh9VT+9J+i9T2B0dMsLbTrUW9qhC5LOzHLSMerMepJ9aktLaCzto7a1hSGGMbURRgAVLQAUUUUAFFFFABRRRQAUUUUAFFFFABRRRQAUUUUAFFFFABRRRQAUUUUAFFFFABRRRQAUUUUAFFFFAFTUdT03Ttn9oahaWfmZ2efMse7HXGTz1H51U/4Sbw3/ANDBpP8A4GR/41Fe/wDI96V/2DL3/wBG2tXddbUV0qc6SiPeY/dhsevPXAzj1NAHLQ6tbWV/qUln4h8LzQXl19oAnvgGXMaIRxkfwfrU/wDwkpyD/bPg/I4H+n1BbXnxCWSSG40yxZhCxVlcAE7sDnPXGDjAHXOOKkWXx8sMcso0lJGg3ujEeWsmBhA2ckZzk+mKAHjxKQMDWfB4Htf0f8JKcAf2z4PwOg+39KIZvHxCyTWtjjEmY42XJ6bOScd2z/uj1Nb3hk6s2iW764sK6gwLTLCcopJOAD6YxQBjaZBp3iLUpLnUX8Pap5EKxpHbOJ/LySSTnpn+lan/AAi/hv8A6AOm/wDgMn+FRX9/DYeJN00V3IHswB5FrJNjDnrsU4/Gpf8AhIbL/n11f/wVXP8A8RQBjJ4X0fTtYudvhWzu7S+lWQPHBGTC+1UO4Nj5cKDkZ5zxWz/wi/hv/oA6b/4DJ/hWLDr1tqms3bTLriW1hOsSQRadcqHfYrlnITJ++uF46HOc1tf8JDZf8+ur/wDgquf/AIigBsnhbw8yER6PZQP/AAyQwqjoexUgcEVNo15N5smmagym+t1B3AYE8fQSAfoR2P1FRnxFp6jdJBqkaD7zvplwqqPUkpgD3NS6pajUbaG80+eNbqE+ZazD5lOeqnHVWHB/PqKANKiqej6gmo2nmhDFMjGOeFj80Tjqp/oe4IPerlAEM1pazBhNbQyBuu5Ac1QPhvw8X3nQ9OLev2ZM/wAq1aKAIILKzgULBaQRAdAkYGKnoooAKKKKAMzxHZzXdlHJaor3VrMlxArHAZl/hJ7ZBIz71ijUfDUeujUri7uINTlQY06VT5xZQV3LEBuYgMRlcrz+Na9zqF1dXlxp2kovm27BLm5lHyQsVDBQOrttZTjoMjJ7UL4f09om+1q91cvgtdSN+9yOhVh9zHYLj+dAFfR9LS6vp9c1TT4lu5yBAsqKzwRAYC57E8sQD1OK3qxJby80OMvqUhu9OXA+1AfvIucDzFH3h/tDn1HUjboAKKKKACo7u4htbaS5uJFihiUs7scBQOpqSsKP/if6iJjhtKtJMxDtczKfve6qRx6sM9hQBNpFvPdXZ1i/jZJGUpawN1gjPr/ttgE+nA7Vr0VHdXEFrbvcXMyQxIMs7tgAe5NAElZ+parDazC1hje8vmXcltFjdj+8x6IvufwyeKpfadS1rjT/ADNP089bqRMTSj/pmh+6P9phn0GMGtPTNPtNOgMVrHt3HdI7Hc8jf3mY8sfrQBQh0ma9mS616RLhkO6O0T/URHsSD99vduB2A61s0UUAUNW097porm1uDbXsGfKl27gQcZVh3U4HvwCDVCa8nA2a5oDSgDaZrdBcR7eCTt++BkDjB6Crt3renW832cTNcXH/ADwtkMsn4hc4HucAd6rmTxBfcQ28GkxH+KdhNNj/AHVOxT/wJqAIW1rwssjXV1Pa2cm0KZL2E27bR2zIFOOTVVtU8Ci0WeGTSrq3SMMHtYROqoOQf3YOBznPStBPDtlK3mapJNqsnXF026MH2jHydemQSPWo9Vjim8R2Fnfqv2HymeCNvuSTgjhh0JVeVHrk9V4AMm28QpdI1x4Q8J3V40ihVupYRZQOo6fM4DlR7KQe1WtMtfE32l9Ru7XT/t7pszJcMUiTOdiBV6Z5JPJI+gHU1zvifUdbsdSt/wCzLGW8h8pmkjWEsGI/2ugI7DvQBb8/xHEN0mn6fcf7MNwyn/x5aQ63LbDOqaTe2qj70sa+fGPxTLfjtwPWqPhXWfEOoX8kOraAbCERB1kJPUqp289SCWH4V01AEVpcW93bpcWs8c8LjKSRsGVh7EVyXjb/AF2uf9i9L/N61Y1ht/F/k6fhTNA0t9En3AcjY59HPI9SMnnFZXjb/Xa5/wBi9L/N6AOyooooAKKKKACiiigAooooAKKKKACiiigAooooAKKKKACiiigAooooAKKKKACiiigAooooAKKKKACiiigDB1+3vxr1jqFrYy3cSWV1bSCKRFdDI0BUjeQD/q2/SuQHhC7EDxBfF/zMW3f2jakj5ifXpyRj0xXptFAHm194UurtCrW/imPMZj3R31qGAOOhzkdBgdBTn8KySaPeaXJp3iR4bly2WvbUmLMbJhMtgDDHt6Vt6TpGl6jqfiG4v9OtruZNSKK00YYhRBEQoz2yT+dc35d7GWt5Ph7YPMTuSVbYbNmM4wM89uo6j3AALKeFZleBvsPifEUfllft9sFdcKMEBuny9BjqaiTwfMokH2fxZ8yoq/8AExth5YVSvygNxkHn6Cp4FhlmgT/hW8KLNHu3tGuFb5eD8vA+bvz8pqfQ4rG/1WCzufh9FZRyRF3lkgXEbf3T8uCe/B6Ed84AOj0KO+N/5lzY3NtHFaJArTyxu0hBOT8hPt6da265pD4f8O+IHXfp2lRz2qnDOkIkIc+uMkZ/Wr//AAk3hv8A6GDSf/AyP/GgCSXTrmPVGvrC8SATFftMMkXmJJj+JcMCr44zyOmQcVpVyY8V6XfavNDB4m0m1s7ORUkYXMReZ9oYqCTgKAy5OCTk4IxWt/wk3hv/AKGDSf8AwMj/AMaANasafTLixla70MohY7pbNziGX1I/uN7jg9x3D/8AhJvDf/QwaT/4GR/40f8ACTeG/wDoYNJ/8DI/8aAM171TePq2nwypeQqF1LT3XErxjowHdl5IIyGGR6EdJbTw3VvHcW8iyRSKGR1PBB71z+qal4T1DZI3iHTIbmLmG5ivYxJEfY55HqDkHuDXLP41svCtzJbXGpabdW14+y0kt51ZPtLnCqVBJRXJ6cgHODyAAD02iuUntNHg1C2sdba4v9SuE3m4cttjOQvyYOIhuIA247ZOeatQ6jDoOpSabq2qxLavGJbSa8nVXxnDRlmOXxwcnnB5J60AdDRWT/wk3hv/AKGDSf8AwMj/AMapar4r09Ws7XR9Q0u+vLu5WCOMXakDKsxY7cnGF9KAOjqhrF+dO+yzOqC1acR3EjHHlKVOG/762g56Ak1RurrxFawNPcR6LHGuMs08mBk4H8HqarJqup3UAIm8NyxSZXBu3IbkgjG31BFAEcGof2dL4qnj2PcNqSJbRsf9bKbO22r+J6+gya6pc4GeveuB8OaXJpmpajf2Nv4TWS7uldDHKytH+6SPYDt7mMn3zXRXNx4mgt5J3ttIKxqWIE8mSAM/3aAM7xfftceGtesZ1SO5gHyxg8tESu1/6H3GK3YdQM+uSWNuEkhghzPIDykhI2p6ZxuJ9OPWsT4jWdhqfge7uLuygmIgV08xAxTJHSuls7W2srdbe0t4oIV6JGoUD8BQBNRRWbrl/NbiKysVV9QusiBW6IB96Rv9lcj6kgd6AK+rSyaleNolq7JGADfTKcGND0jB/vMPyXnuK14Io4IUhhjWOONQqIowFA6ACqFtHY6BpJM9wscakvNPKcGSRjyx9WJ/oBVXzNU1o4h87StPP/LVlxczD/ZB/wBWD6n5vZTyACxqGsRw3JsbKFr6/wAZ8iM4Ce8jdEH159AajtdHknuEvtbmW9uVO6OJRiCA/wCyp6n/AGm59MdBbgh0zRLBtvkWdsnzO7vgZ7szN1J7knJqr/bTXPGk6fcXo/56sPKi/wC+m5PrkAg+tAGvVTUNT0/T8fbLqOJmGVQnLsPZRyfwFU/sOrXn/IQ1L7PGesFiNufYyH5v++dpHrVvT9L0+wLNa2saOxy8h+Z3PqzHkn3JoApjUdTvONN0tokP/Le+PlqPogyx+h2g+tL/AGNJdc6tqM95nrDH+5h+m1Tkj/eZq1yQOvFZk/iDRYpGi/tK3lmU4aGBvNkB/wBxMt+lAF20tbazh8m1gjgjznbGoUZ9eO9TVkf220pxZaRqVwD912i8pCffeQR+VJ5/iKbBj0+xtB0PnXBdvqNox+tAGxUF/Z2t/bNbXcKyxHnB7HsQex9xWf8A2frE3/Hzr7xgdPsdqkZ/HzN+fwxR/wAI7psn/H59qvs/eW6upJUJ9dhOwfgBQBQurqXR2aKHxJZThOfst+d0oHoHQ7vxZXNVx4u1LA8vwzd6jno2nvvTPoWlWPFdLaafYWaKlrZ28Cr90JGBirNAGLDqGvXEKNH4dFq5UEreXqLtPpmPfzTjaa7eDF3qMFhEesdkhZ/p5r9voin3rYooAq6bp9rp0BitY9oZtzsxLO7d2ZjyT7muX8bf67XP+xel/m9dlXG+Nv8AXa5/2L0v83oA7KiiigAooooAKKKKACiiigAooooAKKKKACiiigAooooAKKKKACiiigAooooAKKKKACiiigAooooAKKKKACiiigDl9Kvl0vVNcjvLTUh52oedE0VhNKroYYhkMikdVI69qyPEDaje6s95pmua1p8ZKbYv7GumC4jdTxswcllOMfw1rafayanqWuS3Oo6kgtr4wxJBcsiqghibAA92P51gSa7pttlryfxAqEKVaC/aUAsGKq2MbWwpyDwDxmgCO6j8SyLN5Xi7WIzvzB/xILj5Bkfe/d/NwD+ddFoWqTWZnOpXmr35kwVH9i3CCM85xiPocj8qyY9Y0Rrq6ha/8SItvD5pc3EmGAJBAHrx0POOenNWdNu9J1DU7fT7bUPEBmlR2O68ZQgXHXJ5yTxjOcE9OaAN7TrqO/16W4it7xIltVQtcWkkOW3E4G9Rn8K2Nq/3R+VY+mWzWOuTW63l5PE1sr4uJjJhtxHGelbNAGR9jvrLV5rixitprW8kV7iORyjRuAFLqQDuyqqNpx061rbV/uj8qzZL68uNVey0+GIRW7L9puJckAkA7FUdW2kHJIAyOvStOgBNq/3R+VG1f7o/KlJABJOAOprGfULrU3aDRSEhBxJfuuUHqIx/G3v90e/SgCzqep29nIttHE11eyDMVtFgu3ueyr6sePxwK5eXQ5PFt5I2sTiS1tGIiji/1K3A6Mo/j8s/xN1boAF51rm3SxK6PpLP9vvfnuLp23SJGOGkZj1P8Kj1PTANbllbQ2dpFa26BIolCovoKAOfaQLdW8+taHdzanbKUimtYzJFN7gg4XOAcSYwehPWpYtO1i8vJNUkul02d1EccPlrNsiBJAY9NxJJOOOgycZroaKAMb+zdb/6GAf+ASf41k+IbHV7efSbye/mv7e21BJZo4bDLBdjjdhMscEjoK6+igDn9U1PSNSsJbG8s9XeCUDeo0u6GcEH/nn6iuel0DwXJDJE2m65tkIMmNPuhuA34U/u+nztxXexzwySNHHNG7r95VYEj61JQBwlvpPhCC6luI9N1vdJIJMHTroqrbg3yjZxyAa3dR1y0msLiGO11Yu8TKo/sq5GSR/uVvVm6vq32G8tbOKxuL25uVkdI4WRcKm3cSXYD+IUAZvjRWj8AXiOMMtsgI9Dla6SuS8XXWr6h4dvLGHw3erLOm1N9zbgEg5/56egNav9raljcPDWoEdc+fb4x/38oAvarfQ6dZPczBmwQqRry0jnhUUdyTxWBaXUltPcMkKX+uzAG52viG0QZKo0nRVXJ4HzMSTjqRx/iif4pat4rb+z/Bq2ulW67beefU4Q7ZHzMFRiVJzjPUDvyRVuz0fW4oIl1ixnhtQwBCrC6QknGQol2t15JiJPvQB0NvcWJv8A7TNJP4i1SI/KlpFuhtm9FyfLjOO7NuPOPSr80mtT83d5Y6NCedqMJZSP95sKPwBx6mpIfD0YjSOfUb+VFG3y1lEMe302RhVx+FTweH9Fh+7pls5zkGVPMI+hbJFAGTaz+FYrhZ1uH1i8jOfNCveSofUBAdn/AAECtE6tqEwxZeH7xs/ckuZEhjI9+S4/FK2AAAAAAB0ArH/t5Jmf+z9PvdQiQkPNCqhOOu0sRv7/AHc0ANI8UXB+9pdih4IAed19wflB/KlXSNQlUfbPEF87D/ngiQgj3GD/ADq9pepWupRO9s7bo22yxupR429GU8imalqdvZOkO2Se6kH7u3hGZH9/QD3JA96AK3/CN6Jy1xZi7HX/AEyRpwPcCQkD8K07aOCOFEtkjSIDCCMAKB7YrLbVNSZSreF9QKkYIM1vgj/v5WJFeX2l+IbaGx8M6jFBeRyGS3E9vsDLgh1HmYXrg9B0oA7Oisf+1dT/AOhZ1H/v/b//AByszSUutc1XWGvpNV0/7NcpDFAl0F2qYI3z+7Yg5LHvmgDq6K4C6voLPWLmyuh4lWGJ/LjuUvXKO2EznOAv3xzkjg5xVO38TaG0KST3HiiESElf9IkPybmUMeeM7c49wOvFAHpdFcNot/o+r3sFrZ6h4jZ5k3hjcuFUYJOTnjpj37ZrbjtX03XbCOK+vpo7hZRIk9w0g+VQRjPQ0Ab1FFFABXG+Nv8AXa5/2L0v83rsq43xt/rtc/7F6X+b0AdlRRRQAUUUUAFFFFABRRRQAUUUUAFFFFABRRRQAUUUUAFFFFABRRRQAUUUUAFFFFABRRRQAUUUUAFFFFABRRXL61qd9Hrt7brqSWVpa29o2RbCVmeeWSMd+mVX8zQAzQ9X0nT9V8Qw3+qWVpKdTLBJ51Ripgh5wT04NT614i0hNHu/7J1fQJL7y2MCTXcYjZ/9rB6VmjW0aeaF/FsCywu6MracCTs4YjB5APHHfA61JDqsc1m13D4xsngWMyl1sVI2DHzDnkfMOR60Ac/Lr3iae6aJfEPhWztxOX85LmFpHTzRhMEkAeWSM4zkV3S+IPDCkFdb0cEAAEXUfAH41gPrluu7/isrJtpw2LFeO3rz+HXtQ2uW6sFfxhaoxJCq2nYLcnkc8j5TyOwzQBo7fD/iLxCx3afqiQWi8q6yhCXPpnGcfpV7/hF/Dv8A0BbH/vyKh8N3VzNcKz36Xttc2cd1A4tvJIDE4yM9xjr0reoA45PC+kabrFz/AMUzBdWl9MsgkiiUmF9qoQwOMLhQcjPetn/hF/Dv/QFsf+/IqxcamRqY0+0tXuZl2tOwYKkKnoWJ7kA4AB6dutaFAGP/AMIv4d/6Atj/AN+RV3Ury30vT2ndDsQBY4ox8zseFRR6k4Aq3WHYA6zqY1R+bG2JWyU9JG6NN9OoX2yehFAFrQbGW2jlur0q1/dMJLgr0X+6i/7Kjj35PetKiigArntN1PXtTt3urOy0xYPPmiQS3DhiI5GTJwhHO3P410NYXgP/AJF3/t9vP/SqWgCXzPFH/Pro/wD4Eyf/ABFHmeKP+fXR/wDwJk/+IrYooA4/TNB1jTtdvNYtrXTRcXiBZlN5IU+8W3AeXwfm59cCtjzPFH/Pro//AIEyf/EVsUUAY/meKP8An10f/wACZP8A4isbUL28s/GOj3OvSaXZWwtbpVlW5ONxMOAS4Udj+VdjSEBuoB+tAHH+MG8LeJLO3t5vFdlaeRKZFeC9iDZKMhHJ6Yc1jwaT4VFo1o3j2OUR7lX/AImSZTITGfm64Uen3jxzXo/lp/cX8qxPDiJ/bPib5F/5Cadv+nO2oA53w7b+GtO1GO+/4Tq2vEjBVYWv08tSMjAG8jA5AHbnmtfxTrGialoVxY2mqaTezz7US3N0rCQlh8pAJJ/AGrHgcwf2RLF+78z+0L5tvGcfa5ucelb4RAchVH4UAch/wjcv/QteGf8Avt//AI3R/wAI3L/0LXhn/vt//jddhRQBwOv+HbtNEvHg8O+HI5FhYhkdyw45I+Trity8k1NLnR10Fc6YYOdiqU6x7dxPIGzfjb3AroqxhoctsWTS9Tnsbd2JMARXRM9fLyPk5zxyB2AoAzfEUl9F4mjbRoy0ptSL9kAZ0j3fIyqeGfO7Ge2evStjw9FpgtGn06TzzI372dyTK7DrvJ5BHocY6YFT6Vptvp0biEySSStvmmlbdJK3qx/oMAdgKhv9KWa4N5ZztY3pABmjAIcejqeG/mOx60AaE2fKfG8HacbQM/hnjNYvhwWMl1cTC6vLnUVUJMb1Qssa9lCgBQvuowSOpIp5sdeAyfEEYH/Xiv8A8VWK9tq914qtvsfiKGR7aCT7S6WSkKrY2KSG6kgnHtmgDs65S9vW0XXNRZNT0FPtkiTmO8vfJkTESJjGDkfJnPvWn9g17/oYI/8AwBX/AOKqp4Sgnj1bxEt5cLdS/bo/3nlBOPs0PGBmgCm3iZmBDal4QIPUHVOv/jtI3iPccnUPB5Pvqf8A9jVvxQniUanZNoSRG2yv2gOExjeu7rznbux71m3F18QGnje30XTkQDDI7qQTtHOd2fv7h/unPXigCdPEpU5XUvB6nGONUx0/4DVrSL5tX1q3lbUNDl+yo7COxvPOc7gByMDAq54aXXG+1/29DbKfMX7P5IGNmxc55zndu/DFUvGEsltq2jNb3E1sxaYFobB7kkbOm1ASPrQB09QNd2638di0qi5kiaVI+5RSoY/gXX865j+0r/8A6DGpf+E3cf8AxNRNdXLXcd02qaiZ40aNH/4Ry4yFYqWH3e5VfyoA7OuN8bf67XP+xel/m9Sf2lf/APQY1L/wm7j/AOJrN1p5JNP1i4kuNXv7m40yS1hiXQriPk7iP4OSScUAegUUUUAFFFFABRRRQAUUUUAFFFFABRRRQAUUUUAFFFFABRRRQAUUUUAFFFFABRRRQAUUUUAFFFFABRRRQAVzGrWVwdf1GSbQ59Tsb2ztosRSxLhopJmOd7qf41II9K6eigDk/sVriQf8ILdHzFKvmS2O4Egn/lr6gH6ij7FbeXJEfA94YpIUgMZkttnloSyqB5vABYn8a39Y1D7BDFsiM9xcSiG3iBxvcgnGewAViT6A1UGm6rd/NqOsSQqesFiojXHoXILk+6lPpQBlNp9k0rSN4DuS7Ektvts5IAP/AC144AH0oi0+xjl82PwDOr7QmQ1twoGAB+944Jqzq+n+H9Lgjl1Q3c8ckqxL9oupZhuY8feY1m6XceA9Qu4LSyihjubgM0KorRuwBwSCPqOOozzQBoW2mzX1+rNZ6lottb2qQxLHcxruwTxiNm4Ax1xV7+wE/wCgtrH/AIGNR/YKxndZ6tq9q/8Ae+1mYY9Nsu9f0pjX2oaTLEuryW1xaSOIxdxr5RRjwA6kkYPTcD1PQUAY0Glw6Zrd7b32r63Gl9cJLbS/am2MSiIY8jowKZ57N7Gtz+wE/wCgtrH/AIGNWxRQBiyeHYZUMcuqau8bDDIbxsMO4Psa2I0SONY41CooCqoHAA7U6igAoorJvtQnubp9N0cq1wpxPcEZjtvr/ef0X8TgdQCTVdTaGddPsIludQkXcsZOEiX+/Iey+3U9B6jM0j7R4ZjWx1KRZrKSV5Evgu0JJI5dlkH8I3MdrdOgPPJ2tL0+30+FkhDM7tullc5eVv7zHuf5dBVmWOOWJopUV0cFWVhkEHqCKAHUVggT+He8lxo/py0lmP5tH+q+46bkMkc0STQyLJG4DKynIYHoQaAHUUUUAFFFFABXKWOs6fpeueIkvJirPqaHaiFyq/ZLbLsADtUd2PFa+p6lKLk6dpcaT32AWLf6uAHozkfoo5PsOafo+j2unCeQDzru6YPd3LqN87YAyfYAAADgAAUAZHgOxtHgk1iMhpnuL2AOpBDR/bZmHPfk11Fc+LOTw5uk0m18zS2dpJbKJfmhZiSzxDuCSSU9SSOpB27O5gvLWO6tZVlhkGUdehFAEtFFFABRRRQAUUUUAIyqylWUMpGCCOCKjtLW2tIfJtLeK3iyTsiQKuT7CpaKACsq50K3mvZ7uO7v7aSdg0oguCiswUKCR64UD8K1aKAMf+wE/wCgvrP/AIGNR/YCf9BbWP8AwMatiigDH/sBP+gvrP8A4GNUtlosFreJdNdX1zIgIT7ROXC56kA9606KACiiigAooooAKKKKACiiigAooooAKKKKACiiigAooooAKKKKACiiigAooooAKKKKACiiigAooooAKKKKACiiigAooooAKKKKAKuqWEOoWwhlaSNlYPFLG2HicdGU+v6EEgggkVmvc69pq/6VHZahCOsqyeRJgdcq2VJ/EdKt69fTWkVtDa7PtV5OLeBpASqsVZixx1wqMcdzgZGc1Db+HtPVxNfK2pXPUy3eH59VX7q/gBQBzGv+KPDWsWq2t4uqhVcN/oMQun9MFYPMOD3BHNZVhfeC7K6trmGPxYZLaQSRG60C5hCkDH35oFAGOPvDA44ru7nxHplpdXEFyzwx27iJ5mX5N+1W2jvwrKScYx34NVLjxt4fjjtDBdG7kvJVit4oV+d2ZSy/ewACB1OByPWgBtn4q/tTK6NYx3DqRuMt7CqjP+4znPtgVcj0m6vZ0n1y4huFjOY7SJMQhum5s8ufTOAMnipY49J8Q6fFdy2cU6HcFM0Q3xkEqwB6gggjIPbg1W8m40O6thb3E1xp88qwtBM+9oS3AZGPJHTKnPqKAJD4dtbf5tJuLnSj2S3f9z9PKbKAeu0An1pPN8R2X+tt7XVIh1aFvJlx3O1sqT7ZFXb3VtMst32q/toivVWkG4fh1qqNehm/48NP1G+J5UxQbEYeoeQqh/OgBbfxDprTJb3Ty6dcucLDeIYix9FY/K5/3Sa1lIYBlIIPQiub1m+1I2TLeWemWcE3yrHcs11JL/seUgAJ9gzVwmjaR4g17xdeQWWr3GkaJZwlbi3t1URzTk8RkAnCgA7lU98bs9ADu9X1K81K2u49Gl8q0gR/Pvh3Kg5SL1ORgt0HbJ6Q+F9P1ceHrB7XVrW2jlt0l8tLEEAsoY8l8k5PU8mrK3y/2Ne6VcWsdjeW9o4+zp/q2QKQGj9U/UdDV7wn/wAitpP/AF4w/wDoAoAy7651CyujbXXiWCNxD5xzp2Rt3BOzddzAY96is9UkvLiO3tfGNjNLKxVFSxB3EAnj5vQEj1wcVvajo+m6hOk95arLIiFFYkg7SQccH1AP1FMsNC0ewYNZabbW5DmRdiAYY55Hp94/nQBB9h1//oPQf+AA/wDi6ytIh1PSVnuLTF5bJcyLc2kUezv/AKyFc4B55TOD1GCTnraxbS+ttPtL+4upNiC9kAABLMxIwqgcknsBQBp2F5bX1ol1aTLLC/Rh+oI6gg8EHkGp6xdBsbldQu9WuI/sZuwv+hoQQuP43xwZCMA44wAOcZraoAK5fXvEqC/XStOlcSMWWa5it3n8vbjcqKgO5xuGey5GeeKs6xdXF1rkehec9hBJEJGnzhrjrmOI9iMZY9cEY7kR3Ftb2fi3QLW1hSGGOzvAqKMAcw0AP03U9H0+2EFvb6vjJZ3bS7otIx6sx8vkn1q1/wAJDp//ADw1X/wVXP8A8brWrk9a0bxZJqjXWleIo4YWJAhljyIwWjORgcnCsOf71AGt/wAJDp//ADw1X/wVXP8A8brGvNShsrw32jx3ymVx9otJtPniimJ43B2QKj+5IB7+tdFocWoQaVBFqk8c92oIkkjBw3Jx174xn3zUXib/AJA0v+8n/oYoAn0rULXUrX7RauSAxV0YbXjcdVZTyGHpVusTxDbR2e/XLW6isbqMDzGk4juFHRJAOT6Ajke/Q6emXL3mnW91Jay2ryxq7Qygb4yRnacdxQBYooooAKKKKACiiigAooooAKKKKACiiigAooooAKKKKACiiigAooooAKKKKACiiigAooooAKKKKACiiigAooooAKKKKACiiigAooooAKKKKACiiigAooooAKKKKACiiigCrqljHqFr5MjvGysHiljOHjcdGGe/6EZB4NZ63+rWP7vUtNe7UdLmyG7d9Yydyn6ZHvV3Wb/7BbxmOLzrieQQ28W7bvcgnGewABJPoD16VQfS5Hge617VZ5VRS7xQSNBBGAMn7pDMMZ+8SD6CgDF1qXwHcXkl9rGofYpJNod7q4ltUO3GPvFV7Csy2/4VLJElvaeJNMuRHGIo4rfWzKwXngKrk9z0rqNOh8HmBLq1tNKhWRdwLwLExHUEhgD0BOe/WnvdeE5rl7N/7MdljDtujUptOR97G3seM5oAbp+qWVrZRWei2GpXiRrtQCJwB7F5MVI2lXGsOsuvpD9nQ7orGMlkDf3nbjcw7AAAc9eCGWmleHLpS2jvFbNyd+nT+V0JGSEOGwQR8wI4NLLeX+hOg1KV9QsZGEaTpCTOjH7qsqDDZ/vADnqMc0AadlpmnWO37JY28JUYDJGAcfXrVOfVpLmd7PRYkuZkO2SdyfIhPcEj7xH91fxIphttQ1fm/wB9jYnpaxviSUf9NGHQf7Kn2JI4qTVLr7BDBpOkwxC8mUrbxBcJCg6yMB0VeOO5IHegDA1xls5ZYIZpb3Utqrd3ZOHQPwkMeOEZyeAPugljk4J6Pw1pcej6RDZqE8z78zKMBnPXHt2A7AAdqy9B0+J9Q2xu0trp0jZlfrc3bf6yRvXbnH1J/uiumoApavpttqdt5U4ZWXJjlQ4eM+oP9Oh6Gud0/RtEtriPS9V0mzjuDxBMibYrgD+6M/K2Oq/lkV19QX9nbX9q9rdxCSJuoPBB7EHqCOxHIoAzv+EX8P8A/QKt/wAjR/wi/h//AKBVv+RpkN5c6RMlnq0pltXYJb3zcZJ4CS9g3YN0b2PFWdW1T7LKllZw/a9QlGUhBwFX++5/hX9T0GaAMzVtJ8M6fEm7SIpp5TtggjXLyt6AZ/Mngd6s6BoMdmUurmKFZ1yYoIh+6tgeoT1Y93PJ9hxVvSdM+yyPeXUv2rUJhiWcjGB2RB/Cg9O/U5NaNABRRRQBW1KxttQtTb3Ue9CQQQSGRh0ZSOQR2Irl9RGsWev6XJM1tO0CSwQ3NwxjSbzNmA5VSFk+T0AbPGDxXY1HcwQ3VvJb3ESSxSKVdGGQw9DQBmed4n/6B+j/APgdJ/8AGqPO8T/9A/R//A2T/wCNVEs9xoLCO9ke40onCXLHL23oJD3X/b7fxetbakMoZSCCMgjvQBk+d4n/AOgfo/8A4HSf/Gqz9eutZWxEd/a6bFFJIqgQ3MkkrnOdqJ5Y3Mceo9TxWzq2pJYhIY42ubybIgtkPzOe5J/hUd2PA9zgGLS9NkS4Oo6jItxqDKVBA+SFT/BGOw6ZPU456AAAjsrC4vLpNS1hV8xDm2tQcpb+5/vSe/QdB3J16KKACiiigAooooAKKKKACiiigAooooAKKKKACiiigAooooAKKKKACiiigAooooAKKKKACiiigAooooAKKKKACiiigAooooAKKKKACiiigAooooAKKKKACiiigAooooAKKKKAKOtWDX1vEYZFiureUT28jLuCuARyO4IZlPsTWddavbmzmsdft5NNMsbRu7DfA4Ix8sgGOeeGw3tWtqd9Dp9obiYO3zBURBl5GJwFUdyTWelvrt9+8urxdLiPSC1VZJMejyMCPwVRg/xGgDAh8H6RdeQltq0LCAoyJBDDj5Qu3IA6DYp/CmP8OtOit3Q6tcw25jjQoFRUAjACnp1wMfTNX5fBvg+8nltruJb2VBukilumZlz3IB4qOy+HngPYtxY6NagN9yWGZiD9CGoAi8PWPhzwteSTQ6qLqeaIIsUaB3IBz8qoCxJ9PYVtKl9rF3bzXFvJYWEEglSOQjzp2HQsB9xR1xnJ4ztxgpb+HV09CNH1K7siTkq22ZGPbIcE4/3SPrQ+tTaSdniJbe3j52XsRIhkP90qeUY9ly2egJPFAGjq1/Hp9r5rI0sjMEhhT70rnoo/x6AZJ4FY8kd1ptm0zNHNrupuIlYcqjYJCrn+CNdze+CcZOKtaRbzXl1/beoRtFIVK2lu/W3jPcj++3U+gwOxymjZ1LUp9ZcfuVBt7L/cB+d/+BMB+CigDS0yzi0+whs4clIlxk9WPcn3J5qxRRQAUUUUAMniinheGeNJYnUq6OuVYHqCD1Fc/wDDy3hh0F5EVjI95cq8jsWdgk8iICx5ICqAPYV0dYXgP/kXf+328/8ASqWgDdooooAKKKKACiiigBGVWUqyhlIwQRwRXIaSNcs9T1u00gW1xYwXy28FvO5QWoNvDIWBGSy7pG+TjtggV2FYnhv/AJDPib/sJp/6R21AFfwHA7abPf3kxutQlu7mGa5ZQC6xzyIoA6KoCjgfzro6w/A//IDl/wCwjff+lctblABRRRQAUUUUAFFFFABRRRQAUUUUAFFFFABRRRQAUUUUAFFFFABRRRQAUUUUAFFFFABRRRQAUUUUAFFFFABRRRQAUUUUAFFFFABRRRQAUUUUAFFFZmqalJHcDTtOjW51Bxu2k/JCv9+Q9h6Dqx6cZIANOisW0vr3Tp0stckSRZG2wXyJsSRj/A4/gb07H68VtUAFFFFABRRRQAUUUUAZviCznuorW4tQrXNlcC4iRmwsh2spUntlXbB7HFLp2tWN5KbbzDbXijL2s/ySqPXB+8P9oZHvVy8ureztZLq6lWKGMZZ26CsO8TUNehCNo9lDZ5DKdSi8yRvcRD7ntk59VFAC6/4Wg1a7uLn7ZcW0lxHFHIYsDKoZMfj+8P5Csm6+H63MzzPrl3G77iVhQIiuVCblA6YCjuecnvVj/hC5TnHibWbb3tJvLx7fNuGPwpE8ETLnd408VTf7Mt4hX8dqA/rQB0VuLbR9JjjurxVht4wGmnkwMDuSTwKzZJ2165tls4WGnwTLNJcyx4EpXlVjB5Izzu6Y6ZzVS28M3VhMtxbyWOozIdytfQs0i47JJklfyP0rUttbjV2g1WBtNuURpCJGDRuqjLMjjhgO4OGHUgcUAJ4hlknMOjWrsk15kSuhwYoR99gexOdoPqc9q1IYo4YUhhRY441CoqjAUAYAFZnh6GSbztYuo2Se8wY0YcxQj7iex/iPu2OwrWoAKKKKACiiigArC8B/8i7/ANvt5/6VS1u1heA/+Rd/7fbz/wBKpaAN2iiigAooooAKKKKACsTw3/yGfE3/AGE0/wDSO2rbrE8N/wDIZ8Tf9hNP/SO2oAo+Bv7RzPkp/Z32i9wNvzCX7bNnn024rqaw/A//ACA5f+wjff8ApXLW5QAUUUUAFFFFABRRRQAUUUUAFFFFABRRRQAUUUUAFFFFABRRRQAUUUUAFFFFABRRRQAUUUEgDJIA96ACor25hs7Oe8uG2QwRtJI2M4VRkn8hWe/iTQFZkXWLKWRTgxxTCRwf91cmobjXtFuLeS3uFu3hlQo4ewn2spGCCdmMYoAVF13UlErXK6RA3KRxxrJPjtuZsov+6FP+9VC/i0GxvlstU1q/aeRUYRz3sm1gzhAcAgfeIFQ22uCwdLWz1rTNUi+7FBc3axXYHZcn7/1IBwOcnmp9VXTdSKtrHhe+kZCh3+UJAjISVKlWzwWbBA70ARSL4Gjcg3FrvDBSVuGJBJI6g+oIz7H0NWbGz0e+d10nXr0tF1Fvfs6p6ZUkr+Y5rNEfgZWXTk0u5Eoj3CMWNyG2bmPXb/ekfvzuNX9H+xaTFJHofhe+hEuOqrGh2jC5LNkADgccDigC5K2taTE08lwmrWkYLSBoxFcKvcgr8j49ML9SeK2IJUngjmjOUkUMp9QRkVyNxrMOp7re+1vTLK3PEtrZ3AnuHHdWK/dHrtBOD1FbEXiHR4o1jj+1pGgCriwnCgDpzsxQBs0VlxeItBkkWJdYsRKxwsbzqrk/7pIP6VqDmgAooooAKKK5TxHq19faRqEuiyeVZWtvK8t6DzKVUnZF+IwX7dueQAal7qE93dPpujsplQ7bi6I3Jb+oHZn9F6DqfQ3dM0+206AxW6sSzbpJHO55G7sx7msXS9P1iz0iBbbVNNt7dYgwRNNbCjGf+evP1rJ0fxXHqlkt3beMNJCFQ21rAhgDtxwJf9pfzFAHbXVvDdW8lvcRJLDIu10cZDCsVZbjw8RHeSvcaTnCXDnL23osh/iT0bqO/rWaNeYyGMeMtG3AMxH2Bugxn/lr7r/30vqM6dvFrd5aJPBr2mzQTIGRl04lXUjr/relAG4rKyhlYMpGQQeCKWuR0P8AtHRrEXEai707zZUnghjINuVkZd8S5J2ccpk46r6V1NpcQXdtHc20qTQyLuR0OQRQBLRRRQAUUUUAZPiaCaSGyuoY3nFldrcSQIMmVQrDAHcgsHA7lBjmnzzjWdFn/sbUVjkdSizLyYm9x2Psa06zr7RNNvLg3LwNFckY8+3kaGXHoWQgkex4oA5ufw/4ykuBMPEyfLkBMEBhvU56fKdoK98decnDLvw34wmvBdL4kjEiPJsOCAEYnC4x1xgZ7Yz83Suh/svU4ubfxFeMey3MMUigf8BVT+Zqpq7atpul3WoahrqrbW0TSym008CTaBk43Mw/SgBdG0nXrbWY7zUNbN5biCRGhxtG9vLw2AMcbH/76NJrT2eu3dtpdvFHerBcpNcv1jhCHOCR1Ynjb9c8VaOgQzAjUtQ1DUl6bJ5gsZHoyRhVYf7wNaltBDbQrDbwxwxKMKiKAB+AoAkooooAKKKKACiiigArC8B/8i7/ANvt5/6VS1u15/4M8P30uoRa2usTJZrf3TNZYO1mWW4TOc/7ecdMgGgD0CiiigAooooAKxfEWtS6ZdW1vDBasZYZp3kubgwxxpFt3EkK398duxrarlfGtvbT6rYLqFvcyafLZ3ltcGGF5MeYIwAdgJGQG59qALceraxIJDHb6CwjYq5GqP8AKQcEH9z61R0iXXLe91e6WLQJVvLwTYXVH/d7YIoyp/c9f3ZP0NZFpoPge1kZ4rfV8MQSrWdywJ3Bs8pnqo744qjqtt8NdIeC61S6v7OMyhYhPbTqhOSccx9MnOe3TOOKAOi8P3Os6dFNpbRaDJcLczzsBqUgx50zyKP9T1w4H/660G1jVYtzy2ekvHGU80Qai7uqscA48oD8yOlYmoxeFNaikkN1rRtrmQTlbe1nEbNtC7hiPnKgd8cAjBp9vBoVnaz2ujw6l5tyYUCPZTBQFIxyUAHc5JoA7iiiigAooooAKKKKACiiigAooooAKKKKACiiigAooooAKKKKACiiigAooooAKKKKAK2rXE1ppV3dW8JnmhgeSOIZy7BSQvHqRisqx0XTtRtYr3UJk1syqHV5Tvg5/uR/cA9Dgn3rTn1TTYGKz6haRMOzzKD+prMTTtMuJ3n0XVTZzOSz/Y5lZGJ6kxnKk++PegCfxPqD6Johu7O0SUo6IIwMAKWAPp29xWHF46k2IZ/DuoIzQeaduCA21CV5wfl3jJxxhuOK3fJ8RRD5L/TbkDoJLV0Zh7sHIz9F/Cqj6n4jXV49M/svSg0lu8wl+3SEAKyrjb5X+169qALuh3ia9oi3V1p/kLMXVrecBiFDEDcOnIAOOeveqWq6ZZaNYT6hpcv9ltChcRxnEDkdFMf3Rnp8oByatG38RTLtk1Owt1PXyLRmdfozOR+a/hVe+06106zm1a/mn1K4tUMsbXT5VXA42oMKpzjoKAItOurh7fWvECWzSziPyoYBnLeShymOufNaUfQCn2uk2GoacmpahIuuNJH5i+ad8B4z8kf3focE+9afh+1ay0W0tn3eYsQ3lupY8tn3yTVefQYBO9xp91c6bNISzm3YbGJ6kowKk++PegDm7Txpd2miiXUPDN1b3CQJIIYgMbW2YwBnH38Y5OVYY4qVPG81xMsUGlPAoZ1lnnDeWrKEIUYXJLFio46joa0/tGvpqg063vNPvWjTfM0lsyFFP3QzK5G4+gXoCeOM3PO8S/d/s/SB/tfbpD/475X9aAOdu/HEMiPHJ4cvZYNh81ZEHOdmBg8YG/DZ+6ykc1rX+mWOl6bJqWmOdHaOPzPLQ7YTx91o/ujPT5cHPerTw+IHjJm1TTrVP4jFaMWUezM+381/CqkMWgJdJPqGuRahdRtuRrq6TCN6qgwoPToO1AG7ZSyTWcE0sZjkkjVmQ/wkjJFTVHBPDOm+CaOVfVGDD9KkoAzvEenzappMlnBcmB2ZW/2ZADko2OdrDg4wcGsnVL+KfwfrVi1uLK7ttOlWS14wi+WwBTsUOOCPTHBBFdPWfrmk2+rW3ly5jlVWWOVR8yhhgj3UjgqeDQBPp6htMt1YZBhUEH/dFZtv4S8O28Rjh0qFVKhTy2SBjGTnPG0D6ADpxWdpmk6MLgaZqOnLb3qr8myaQRzqP4o/m/Neo9xgnU/4RjQ/+fI/9/pP/iqAHL4Z0FYjGNLttp3Zyufvbc8/8AT/AL5HpWlbQxW1vHbwIEijUKijsB0FZf8AwjGh/wDPkf8Av9J/8VVHVdK8O2Con9nyT3MxIgt45n3yH2+bAHqTwKALen31tp2iPPdMQPtU6qijLuxmfCqo5LE9AKq6doV5JPcX0t7daT9pYP8AYrORdkZ5yzEggueM44478k2/D+hR2IS4uVja5UERomTHbA8lY8885OWPLc9BwNqgDH/sOb/oP6x/38j/APiKP7Dm/wCg/rH/AH8j/wDiK2KKAMf+w5v+g/rH/fyP/wCIo/sOb/oP6x/38j/+IrYooAx/7Dm/6GDWP+/kf/xFH9hzf9B/WP8Av5H/APEVsUUAY/8AYc3/AEH9Y/7+R/8AxFMm8PtNC8M2t6tJE6lXR3jKsDwQQU5FbdFAGP8A2HN/0H9Y/wC/kf8A8RR/Yc3/AEH9Y/7+R/8AxFbFFAGP/Yc3/Qf1j/v5H/8AEUf2HN/0H9Y/7+R//EVsUUAY/wDYc3/Qf1j/AL+R/wDxFH9hzf8AQf1j/v5H/wDEVsUUAY/9hzf9B/WP+/kf/wARR/Yc3/Qf1j/v5H/8RWxRQBieFpLn7RrNncXU10tnfiGJ5sF9pt4XwSAM/M7dqb4D/wCRd/7fbz/0qlpfDH/IX8Tf9hRf/SS3pPAf/Iu/9vt5/wClUtAG7RRRQAUUUUAFFNmljhiaaaRY40GWZjgAepNYrS3uufLaPLY6afvXGNstwPSPP3F/2jye2OtAE19qkj3TafpEa3N4v+tdv9Tb+7kdT6IOT3wOaINBtfIn+3M17c3KbJ7iThiOuFx9wA8gDuAeTzV+xs7axtltrSFIYl6Ko/Mn1PvU9AHLaXpNuZp7UyS6fqcBy89o3li5Q/dlKfcYnoxIzkHoMVfD+IrD/WR2+rwjqY8Qz/kTsY/iv1qfXLWZvK1KxXN7a5Kr085D96M/XsexAPTNXLC6hvrOK7t23RSLlTjB+hHYjoRQBSs9e024nFtJK9pdY/497pDFJ74DcMPdSR71qVDeWtreQGC7t4riInOyRAwz64NZY0OS0+bR9SuLPHSGQ+dCfbaxyB/usD70AbVFYx1PVLHjVNKeRB/y8WJMq/UofnX6AMB/eq7puqafqSlrG8inx95Vb5l+q9R+NAFyiiigAooooAKKKKACiiigAooooAKKKKACiiigAooooAKKKKAMa5nvr/VbjTbK5FlFbKhnnVA8rFhkBA2VHA6kH0x3pf8AhGtIk5vIZNQf+9eTNMQfYMSF+gAFT6npSXVwt5b3Etneou1Z4sfMvXa6nhlzzg9OcEZNQK3iS3+VotP1BegYO0DfUjDD8qAKd/daHpN6LP8AsmAKvlB3WNAFMrFYwAeSSVPTpinaP/wi/ifT1vLbT7aaIgFhJbhWQkZ2njr049x6069vbiMG7vPCN1dTwIxQ25hlbHXClmU84HH0qLQ7+SWwWbQvDwjtZj5mZblI8np0XfgjAGO2McYoAu/8I7aQYOmXF5pjD7otpj5Y/wC2TZj/APHc+9Zb3d2nirTrbUHhM1uxRpogVWVJUfZlSTtO6I5GSOBzWmYvEV2cSXNnp0R7QqZZB7bmwv44qnrenW+l6Xb3EPmSvFqEE8skjbpJnZhHlj9G+gAwABQB0tY/iX/SH0/Sxz9rulMgxkeVH87ZHodoX6uK2Kx7Q/a/FV5N1SxgW2T2d8O/4ECL/vk0AbFZ2uai1lFFDaxrNf3LGO2iJwCe7N6Ko5J/DqRVrUby3sLOS7uX2xRjJwMknsAO5J4A7k1R0SznM0mraioW9uFCiPORbx9RGD692Pc+wFAFjR9PXTrPyvMM0zsZJ5mGDLIerH09h2AArNsBeeILVL6S+ms7CXJit7Y7JHXPV5PvAn0Tbj1Nb9ZE2jzQXElxo98bNpGLyQOm+B2PJO3qpJ6lSO5xkk0Ac3d6h4HsdauNPuLNZ762kiSR5VMzneUG4sxJIXzEyT/eqePxd4L8s7rdYsbvlNl2UZ7D0I/OjWbDySb7WdMsZSrh/OTU5YRu/wBlDwDn0PJqvZ6ZpNzZx48Ea4kfzBEe4CgA8H5WmBAI9QDjqKAEu9X8F3U8Ri0eC83OAzrCq+WCGOecHoucdeRXSHR7i1HmaRql1C3XybmRp4W9jvJZf+AsAPQ1hjw5E+ww+FUjEbiSPz9VkBR+fmAXcAeT37mts6bq96uzU9UWKA8NDYqULj3kJLDPtg+9AF7Rb06hpsd00YjYlkdQ24BlYq2D3GQauVHbQw21vHb28axRRqFRFGAoHQCpKAKup2FtqFt5FyhIB3I6na8bDoykcgj1FULPULmxuY9O1lgS7BLa8wAk57K2OFk9uh7eg2aivLa3vLaS2uoUmhkG10cZBFAFHVdUa3nWwsYRdahIu5Ys4WNf78h/hXr7nGB3w/SdMWzaS6uJTdX82POuGGMjsqj+FB2UfU5JJOF8NriL+zms/JnNyIkuJ7mVt5n3vIiksSWJAixz2xXW0AFFFFABRRRQAUUUUAFFFFABRRRQAUUUUAFFFFABRRRQAUUUUAYfhj/kL+Jv+wov/pJb0ngP/kXf+328/wDSqWl8M/8AIX8Tf9hRf/SS3pPAn/Ivf9vt5/6VS0AbtR3M8NtA9xcSpFFGNzu5wFHqTUlZviKxnvrOL7Nsaa3nSdI5DhJSv8Le3v2IB7UAQDV766P/ABLNHnkjPSa5byU9jg/MR+FOVfE0vDvpNr7qJJv57KSLxFp6ssOpeZpdwTjy7wbAx9Ff7j/8BJ98VzOt6H4in8RXGo6Fq6xLLFImw3mVBfy/nC7TggR9OmTn1yAbN3omvXV6k95rGn3UMQBjtGsGSPd/eb94dx9M8D0zzVw3HiSHLSadp9yo/hguWVz7/MoH61ytx4f8ZbVaLVHjZWc+Y9+SQGYkL9zpjav4ZHPNdBoN2mi6HGniHWLf7RvO6Wa7D7j2wcD8sUAaNlrNvNcC1uYZ7G6IJWK4XG8DqVYfK3foc4GcVAdce5JGkabcaggP+uyI4j9Gb734Aj3rO8RQz+LdNbS7O3ntbR2V2vZ4zGQVIIEaNhjkjBYgDB4zmr8Ouw2USw63bnSnQBd7DNs3+7IPlA9A20+1ADwfE0nBTSbYdmDySkfhhf51VsdH1+yuLqSHWtP8u4fzDD/Z7BVf+Ig+b36n3zUviPTbHxNZ2tudR2QJN5xMEikyDY6gA892Bz6gVk3HhHWDbwW8Hiq9iigkR1ySSQr7tpOeQeM554A6E0AbZk8TRHLWul3KDrsmdHb6AqQPzp0Gtqs0dvqVnPp0sjBUMuGjZj0AdeM9OuMk4FPtLm30vSIl1PVoHaFAJJ5ZAuT75NUdSvv7dsJtO0m1e5iuYzG93LGVt0VhgspP+sPptyPUigC5c60vnyW2nWdxqM8Z2v5WBGjejOeM+wzjvWdqGmanqrrLcaVpMD9UlM8nnxH2ZACD7hqxtR0+ez0rStKvt0EWmSApfND50M6hSoeQgEo/O4swAzkhuaWz0XVb5fOTx19oiAxDLGykyfu1XccHAIYMfl67jntgA2tN0nxXZuyt4otbm3I+SOfTizxn08wSAsP94E+9XCfE0ZwqaTcj+8XkiJ/DDfzrEg8Ka6l7Fdf8JVcZEIjkABO4hs7hknt8v4knJwaNX0PUDBahfFzW5tFO6SVuTy2SfmH8LAZPTaPegDa/tyS151fTbiwj7zAiWJR6sy/d/EYHc1sKysoZSGUjIIPBFcL4Re80+Ga3s9Wu/FLuipG+CIEIzktKcr3GQpJ9q6/RLNtP0m3s2dXaJMEqMLnrhR2A6AdgBQBcooooAKKKKACiisq71Sd7qWz0qz+2TRELNI77IYiRnBbklsEHaAfcjIyAatFYjQ66zR/aNbsrR3JVY4bbO7jPBds5wD+VH9mySStG3ibUfNQAuqPEMA9ONhxQBt0Vz95FcWLRx/8ACWeQZW2xi7SJix9B93NT+Z4itDmSGz1KIf8APImGUj1w2VJ9sj60AbNFVtNvoNQthPBuGCVdHXa8bDqrDsRVmgAooooAKKKKACsO+tLjS7yTVdLiaWOQ7ryzX/lp6yR/7Y7j+L64NblFAEFhd299aR3VrKssMgyrD/PB9qp+K4Xm8NakkSlpRbO0QHXeoyp/76Aqtf2lxpV1JqmlRNLHId15Zr/y0/6aR+j+o6N9cGtWxu7e+s47q1kWWGQZVh/L2PbFACw3Eb2SXQcNG0YkDDoRjOazPCAP9hrfSYDXrvdsc8Yc5X6fLtrKV2Pw/s9JiZknmK6SCp+YFWMUjj6Kjv8A8BrQ1D/iaXZ0K0zHYwAC+kTgYxxAvuR97HReOpGAB1kDrmoJqT5/s62Y/Y0P/LZ+hmPt2X8W7jG5Ve6ubPTrUSXEsVvCuFXPA9lA7n0ArPN5quoArp1uLKA/8vN0hLEeqx5B/wC+iOvQ9KANG+vLWxg868uI4I+mXOMn0Hqazxd6nqIxp9v9itz/AMvN0nzkf7EfX8Wx24YVLYaLaW0/2qUy3l5jm5uWDv8AhwAo9lAHtWlQBn2OkWtvOLqQyXd3/wA/E53MPXb2UdeABWhRRQAUUUUAFZviuSSLwvq0sTsjpZTMrKcFSEOCK0qrataLqGl3dgzmNbmB4SwGSoZSM/rQBwl9HHZX1vbR+G7q6tmtkla6W4mIyQSVwD1wrfiV9aqf2pZeVHP/AMIXqoibcMm6lBJEgQYGeh5bnHyjPtXawWXiKGCOFdZ0wqihQTpr5wB/12p/2bxJ/wBBjTP/AAWv/wDHqAOLiGl2emW9zb+D7xInuZIPIjnl8xUVWYHGcZLZGOnJ5qbTrnT73WbOxHhTVIoZ3ZJLhp5SkWF3Bj833W7Hv7Vu+G5/E+qaLb38mqaVG0u7Krpr4GGI/wCe3tWj9m8Sf9BjS/8AwWv/APHqAJPDCLHpAiXdsSedF3MWIAlcAZPPSua0fTLafwb/AGo9rNeXzea3NxJl28xgOAw/p+Fdbo9pJY2C280yzy73d3WPYCWcscLk4HPqaytM0fW9MslsrPWLHyEZinm6ezMAzFsEiUA9fQUAcjbX1uCbe68H6mbiKN3mZJ5VRdrY/vHkgg8Fhw3JxzZuLjT4JZN3hXUnQW8UybLiQt86FirfNgHI2jBOWIHHWuu+zeJP+gxpn/gtf/49Wdo0/ie+n1KN9U0pBZ3ht1I01/mAjRsn99/tGgDP8Mw6brF9dW83h6+so4gDHLLcS7ZemQPm6gnn+vNSa3AljoWs2tq00UQv7VABMxIV2gDAEnIBBPfua3fs3iT/AKDGl/8Agtf/AOPVXutBu7zSr62u9Rha5up4pxLHbFUQxlCo2FyT/qxn5h17UAczrvl6Tq80f/CL3l3YgYjkinkBLAA9d565I5A5xycnEEV5bpb/AOkeDtSMqSiOUx3MgQZKjIy2cfMPwBPtXa/ZvEn/AEGNL/8ABa//AMeo+zeJP+gxpn/gtf8A+PUAcfPe6dDMsTeD9Xy0qIP9Ik5DAHd97HGcH0JA5zkOv7nT7LUby1fwrqU6wSlUkhuJSHXYp9evzH8FJ7Yret5vE8viK90s6ppQS3tbecP/AGa+SZGmBH+u7eUPzNaH2bxJ/wBBjTP/AAWv/wDHqAOY02Gx1HRNUu20S+0ya0kZYTLPKPMAAKyL83IP9K13sbfVPGd/FfCWWOHTbNo0EzqFZpLnccKRydq/kKt3ena/dW7282sad5cg2vt05wcd8HzjT7rStQXWptT07Ube3M9tFbyJPamUYjaRgQQ64/1pz16CgBs3hrR0idltJGYKSB9pl5P/AH1XA2mt2qWxl1TwXqdsREHP7+YAERbmyScbdwKg9eV4549C+zeJP+gxpn/gtf8A+PVnXU3iaPxDY6X/AGppLR3NrcTMx018gxtEAP8AXd/MP5CgCzY+H9GurOK4NhPCZFDbHuJMr/49SjSrHTdZsJLOOSNnMitmZ2BG3PQkip/s3iT/AKDGmf8Agtf/AOPUtvYaq2oQXGoalaTxw7iqQ2bREkjHJMjfyoAp6/bx33i3SLK58xrdrO7kaNZGQFlaAKTtIzgM35mrX/CM6L/z6yf+BMn/AMVT9X0y6udUs9Ssb2G2ntopYcS25lVlkKE8BlIIMY79zTfs3iT/AKDGmf8Agtf/AOPUAefeGr2yltJ7i88G3ltPK4kkMc8oVztQZPzH7v3SevyjjsOl8F6To+paKZ38PXmksJ5VNtNLIrffJ3Y3fxZz9Sat61P4nsJtNjTVNKcXd4tu2dNf5QUdsj991+UVo/ZvEn/QY0z/AMFr/wDx6gCpqWiabYRRXVrDLHMk8e1vtEhxlgOhbFdFWLJp+t3BjS81WxeBZFd1isGRm2nOATKcdPQ1tUAI6q6FHUMrDBBGQRWbJ4f0Rxj+yrRPeOMIfzXBrTooAyF8NaIpz9i3+zyu4/InFXbPTdOs5DJZ2FrbuRgtFCqkj0yBVqigAoorNn17RIJXhk1axEqHDRidS4P+6DmgBZtD0aUsz6VZ7mOSwhUMT9RzUI8NaLnP2Mn2MzkfluxSf8JLo+f9dcEeotJSPz21IniPQWIU6xZRsTgJLMI2J+jYNAE9tpGk2sqy2+m2cUq/ddYVDD8cZq7QCCARyDRQAVSudI0q6laW402zlkb7ztCpY/jjNJeazpFnP5F3qllBNjPlyTqr/kTmqx8S6Pni4mceqWsrD8wuKAA+GdFJz9jI9hM4H5bsVNFoWixFWTSrLcpyGaFWYH1yRmol8SaDjMmq2sHtO/lH8nxWnDLHNEs0MiSRsMq6MCCPUEUAPooooAKKKKACiio7meK2t5LieRY4o1LOzHgAdTQBU1u/axtlWBBLeTt5dtEf43Pr7AZJPoKzNPstX0CNlgB1e3ldppU3qkySudzlM4VlLEnaSMZOCeALujwS3Fw2sXsbJNKu23ibrBF6ezNwW/Adqq2t1c+IWnksNRFrpsUzwCS32tLMyHa3zHIRcgjgZPUEcZAMPxlHp3iD7LJPf3GkS224xm5tpUZScbmXBXsCpPIwT61gy6X4da6kupPHnh9LqUxl5DIqM2wMMEebyDvJIPovoK6LUZ/C+naw1hqVjcXDo8UYuLl3nLPIGKICxJP3elRz6t4CW1+1nRLOSATiBpTYIQrGIy85HACjnPQmgDKk0/SbiHT4bfxdpEi2NrJagwxNMZInADhiJDycfe6812w1i5nURaXpN1cOBjzZ1NvCPfLfMR/uq1c3/bnw4kQn7JZqi43lLTCrlSy5KjHIGRW/YabBNZQ32hanfWaSoHjVnaSIg9AY5M7R7LtPvQBoaNYy2cUsl1Ms93cSeZPIq7VJwAAoycAAADkmr9Z+i3s11HPDdRotzbSeVKYzlGOAQV+oI47HitCgAooooAKKKKACiisq9v7yS/fTdKhiaeNVaaecny4Q3QbRy7HHTIHv2IBq1h39pcaXdyappULSxyHdeWaf8tP+miDtJ6j+L680y9sJYLOa91jxHepFCpkdoSsCIo5PQZI+pJqjIfB4J+1aq0jDZlpL6TPzAkdGA/hb8qAOck8R2v8Abn2OyvbbEE09xbtIfki80L+8YHnKl5QF6ktt9cdbpSX4sktNItXs7flnvL5D5srHln8vg5J5y2PTHSsi08MfD+212bVdLlt7PVrpgktzb3h81yPlxkk8844610P9mata82OuSSAdI72ISqfqw2t+tAEc0VjpNxFK8dzqmqzZERch5SO+3OFjUcZxgdOp6o82uzMRLeaXpYyBtGZnBPQHJUc/SoWbULvUluoYIbfV7CMxy20shMM0MhyCsgGRkx8HbkFSCO9c94jspNQ1Kee+uJ9HjlaCR4rmxMsYkiztPmo2wg5+6T25FAHWjTNQkH+keIrsN/07xRRj8irUyOxuvm+yeJ7qR1JBEqwyAHJGCAo7gjr2NcRbeGbJ3heDxZYkwQNFGH39WGN5zLlmHUE9DzULeENLt0d4/FtjEs0ommEZYiV/3mW4k4JMhzjrge9AHfCPxHb4aO80/UB1KyRGFj7AgkfiRVrTdT+0ztZ3VtJZ3iLuMTkEMvTcjDhhn8RxkDIritBsobDWbW8sLifVBBE0Qhs7WXYSVUcyO+xT8oJyecmuv0+1v7jUxqmpLFAyRNFb20bbtisVLF27sdq8DgYPJ60Aa1FFFABRRRQAVlalNfz6omm2MgtlEXnT3DR7sKSQFTtuODknpxwc1q0UAcV4EbUNM0DSfMuXvbG4dojvjHmwsXba2VGCpPB4GMg5rtaxIvDdtbKE0++1CxjBLLFFOTGpJyflbPc9KeLLXoc+TrcM5Pa6swQPpsK/rQBsUVkfaPEUP+s02wulHVobpkdvojJgfi/40HW3i/4/NF1a3z93EAnz/wB+mfH44oAl1q5vI3tbOwCrcXTlRK6FkiUDJYgdT6DjmuY0L+09Jm1++F9JfQRaoxuoZIhuKeVFuZCoHIHO3nOMda6SLxFoskoiN/FFL3SXMbD6hsYquul281zcX2iavJayTyb5vJdZYnfAGSpyM4VRxjpQBu0Vjfatfs/+PzTodQi/562L7H/GKQ4wPZyT2FS2fiDSbmXyftX2efj9zcoYZBnp8rgGgDUqlrd3NZ2Bkt4fNnd0iiU5273YKC2OignJ9qu0UAcTb2euQ+MtXmg1X7TdpptkzRSQqsUv7y5+QY5Tpwcnr3rr7C5S8sbe8jV1SeNZFDrhgCM4I7Hmsqw/5HzV/wDsG2X/AKMuq3KACikZlVSzMFUDJJPAFZM3iLTRKYbRpdQnH/LOzjMpHpkj5VHuSBQBoajdLZafc3jo7rBE0pVBlmCgnAHc8VyF3Za5L4y0iabVhb3badeMI44VaGP57b5TnluvXI6dq3Q/iG++7DbaTEe8jefPj6L8in8XFENnp+nX6X2oamZr4RtGkt1Mq7VYqWCrwACVXt2FAFzRbyW9sBJcQ+TOjtFKgzgOrFTjPUZHB9Ku1kHxJo5YpBdNdSD/AJZ20TSt+Sg0f2xcSjNpoOqToejuqQjPuJGVv/HaANeisjzPEk3yra6XZejtO85+m0Kn/oRo/s/WpjuuNdMefvJbWyquPYtuYfnQBzmu/wBp6s2gag19JYwzaojW0McQ3KvlS7WfcDkkYJXjGce9dTot1dyNc2d+Fa5tXCmVEKpKpGVYA9D6jJwRUUOgWi3MFxcXF7eyW8nmQ/aJywjfBG4DgZwSPxrWoAKKKKACimyyJFG0kjqiKMszHAA9zWT/AMJDazErp1re6kext4f3Z9f3jbU/8eoA2KbIxWNmVSxAJCjv7VlC/wBbl/1GgCL/AK+7xEP/AJDD0fbPECcy6JaOPSC/3N/49Go/WgCnpFjb6/p0WpatIb3zxu+ylv3EPrGUHDEHgls8jjFZKeLrfTZ5LL+wS0UbFYjZoAiYL/I2cAONoJA7MDVy88tbl7w6XruiXEhy01uiSpIfV0jZx+LAfWr2nT6tdW/mafrWl6hEvG57dg5/3irYB/4DQBmS+PbdQJF0q98kKrNI67AoYEgNnlTx37EHvUa+NoZhIs3h68di2xU8sEsNu7v+vpketbzy+IypU6XpMnub9wCfp5R/nVXS7rxBqdu0n2jTbN1cxzQ+Q8jwsOo3FgCe4O3BGDQA9dH02OyW/wBMLaGzRiUmHEcYyM/PH9w+5Iz7iqPhmSTxZYte6tJJGqyNEbCKRo1GDw74wzBxhwp42uMgmtRNBjmcPq17c6mQQQkxCxZHQ+WoCn8c1Y1HR7S8nF1mW2ugu0XFu+x8eh7MPY5oAsWWn2FlCIbOxtraMHISKJUH5AVzWseKtR0m+uY5NINzCl4tvEYA25lKIxbpyf3mMDqVNa62viCEbYtXtbhfW5tPm+mUZRj8KqaZqniK8WdotL0ySKKZokmN68Yl28FgvlNxuyOvOM96ANHQr+HWtLi1AWrwrIWASUDPDEf0qOfw/pbStcW0H2C5Y5M9mfJcn1bHD/RgR7UmPEsnPmaTbf7PlyTfrlP5Uw6HNdZ/tXVbu8jPWFcQxkehC8kfU0ATeHLua7spPOlS4MMzwrOgwswU/ex+hxxkHFadVzJY2MKQmS3tYkUBEyqKo9APSki1CwlbbFfW0h9FlUn+dAFmiiigArCmkXVtRYyOq6Tp77pGY4WaZecEn+BOp/2gP7ppfFOqC3QWMVyLaSRd01xn/j3i6Fv94/dUevPbFQafpR1CCAXds1ppMIH2bT26uB0eb19dh+rZPAAH5uPEn3fMttFPU8rJeD27rGfzYeg6zX2kw2rte6dejSHCgSFVHkOFGBuQ4GQBjIwcADJAAqS48Qacsxt7VpdQuB/yytE8wj6kfKo92IFZmki31TVbj/hILcJqKSkwWVwwZY4v4GQDKsSBlmGcNkZwKAKv/CRyseLCy1v5gwmsI5ZEDDp8wjZd3/AuKjTxBNAnlxfDHxAy9/IiswnQj+OZT0JHTvWlreta5Z3s0Fjok19ieIRkIQnlsPnYv0yD9fpzVK61jxo2kxXlpoUZuPOXzLZxtfyzHk4JbG4P+gxweaAIU1rZG8a/D+9s426pPbKd3bpAsg7nvV3TLyfVT9ih1vTrBY1A+y2a4njXspD4KEdPu1Ede8XtbmaPwsCF3ZjeTa7YL4IHbhUOP9qtto7bUdDt7jXrK3ibyxJIsp4hYjnDHBU+/BFAF3TrK20+1W2tYykYJPLFmYnqSTySfU1YrH8KSvLYylZZZrNZSLSWXO948DnJ6jOQD1IArYoAKKKKACiiigArKv8ATrpb46lpVwkN0yhZopVJinA6ZxyrDoGGeDyDxjVooAwL26nuLV7LWvDtxLC/ysIGWeOTHPThsfUCsIWXgOGRbKbTZ7aTaXW3kgmzsBOeBkbd0hOOmWzXeVjeIz9lu9N1UcLDOIZjnH7uX5efX5tnFAGAdK8HSTCa20K9uGDM+YreUAFjk9cd/wDCt86hrN18tjo/kKek17KEAH+4uWz7HH1FbNFAFDSdPazaa4ublru8uNvnTFdowudqqv8ACoycDJPJJJJJqxf3lrYWzXN5MsMS9WbuewA6knsByaq6nqqW062drC15fuNy26HG1f7zn+Ffc9ewNR2OlObpdQ1SZbu9X/V4GIrfPURr6/7R5PsOKAKctjL4iO7UbRbbTj0gdB504/2z/Av+yOT3IGQdiz0+wskVLOytrdVG1RFEFAHpxVmigAooooAKKKKACiob26t7O1kurqZIYYxud2OABWN9t8QPjUorFPsQ6WTLi5dP7+c4Df7B/Eg8UAb9FQafeW9/apdWsgkibPOMEEcEEHkEHgg8g1PQAUUUUAFFFFADZY45ozHLGsiHqrDIP4VnXHh/RbghpdLtcjptQL/KtOigDI/sKOM7rTU9Vtn7EXRkAHoFk3L+lQ3ej6pNF5MmpWd9D1239gsjZ+qMgH/fNbtFAHHDSdfsPn02IWyjgRWl6ZIz/wBsplCqM9drKfeh/E/iDS0J1rwzdTxIN0k9iAQqjqzKWOPorNXY1ia2i3uv6Xpdwhe0aKa6kX+F2jMYRW9R+8LY9UFAHH2PxG8Mt4qvL6BtRuBe2NpDbRJYTB5ZFkuCyruUAkbl6HvW3/bnizUP+PHw3Pp8fc3WxpfwXcF+h3H3FXtJ1CPxBNqml32nwtb28rw4zuGFkZAG44YhQwx2YVe8LySPpASSc3BgmmtxKTksscjIMnu2FAJ7kGgDDXQtWunWTUIbe6YkEPf3bS7D6+TGix5+hH1rWg0vVREsTa0lrGn3E0+yjiX8RJ5n6YraooAyP+Efs5M/a7nULvP31mu3KN9UBC/kKmttD0e3XbDploBnPMQP860aKAAAKAqgADoBRRRQAUUUUAFRPcW6XMds88SzyAtHGXAZwOpA6nGRVLVNSeGcWGnxC51B1yEJwkS/35D2Ht1Pb1FdfDlnJbv9ukkub2Uh3vM7ZFcdDGR9wDsB+OcnIBtUVj2WoXFldR6brDDzHO22uwMJcf7J7K/t0Pb0GxQBh+KImM1jcz28l1p0Ds1zAi7jkgbJCv8AEFOcjnqDjitPTr6xv4PMsbmGeMcHy2B2n0I7H2PNWaz77RdKvZhcXFjEbgDCzoNkq/R1ww/A0AYfjV/EC6nYtpIu2gVlaZYUyD83OeR2+v0NYXgwePI77TF1ee7eAS4u0lgH3fKYZDZJ5kIPJ6Y4GMV2baFGv/HrqmrWx9rtpf8A0bupBobtxca3q86+hmWP9Y1U/rQBqzSRwxNLNIkcaDLOxwFHqTXM3E51DWYb7w5BHM8OftFycpFOmP8AVhh989CDyBj3rTTw9o4mWaWz+1SIco93K9wyH/ZMhbb+GK1FAUBVAAHQCgClpuqQXkj27K9vdxjMlvKMOo9R2Ye4yKq6xFLY3X9tWaM+1Qt5CoyZYx/EB/fXqPUZHpi7qWn2uoIonVhJGd0UqNtkib1VhyP5HociqH2690j5dX/f2Y6X0afdH/TVR0/3hx3IWgDXt5oriBJ4ZFkikUMjL0IPQ0+sC1dNGv0jjcNpF8+YGU5WCVudo/2G6j0OR0Ixv0AZ3iG5mhsRb2rYu7txBB7MQct9FUM34VasLWGxsobSBcRwoEX6D+tZ+nf8TDWLjU2wYbcNbW3p1/eOPqQF/wCA/WmSancalK1voewxqdst865iQ9wg/wCWjfT5R65yKAJda1Nre8tNLs2g/tC83GISn5URR8zkDk44wOMnuOtM/sCK4+bVL691Bj95JJSkR9vLTC4+uT7mnf8ACP6e1q0UglknZxI12znz/MHRw46Ec4AwACRjHFMEXiKzOI7i01KEf8918qXHpuX5SffA+lAGW934K0zXJNFktrOK5SNZCGiDD5iBt5zzyp+jCqlv4m8C3lr5j2cUQIVgklnhiG+6eB36fWtm4knkYNf+FFn+YODE8Up3Dofm288Dn2pgdG2eR4OlV0OU85IECn2IY46+lAFkeGtJUbrSGexY9WtZ3iY/XaefoazPEuvXHgvTH1DVZZ9VscFY/KgzdeZj5V2oMOD0yFG3qcjJGo03iO4+WOzsLIdC0sxlP1AUDp7mpdP0nyroX19dy314FKq7jakYPUIg4XPrye2ccUAcD4TvrnU7pdRvZtLTU7h/NCXd2m23PQbYlO52UcDJUAdDklm7f+wFu/m1m+uNSJ58ony4B9I16j03Fj71pz2dnPG0c1rBKjfeV4wQfzrN/wCEV8Oqd0Gk21o//PS0Bgf/AL6jwf1oA1beCG2iENvDHDGOiIoUD8BWZ4lk0byo7fVYFupHJ8mBY98rHvtA5Hbnge9MPh6OMf6Hq2s2h7kXrTZ/CbeKr+FYVtb3Uba+uZbjVfOJaafbvkgz+6K4AG0Dg4AG7d68gGdFDrTKf7HuLqyixv23uoJISp6MNySkD2yKkSx+ITkiHxZ4cUKcMsuiSTMp9Cy3MYz/AMBFU4fhpp0NrJbw6rqCpJGsRy4PyBSoH4biR6HB7Vz9pL4b0uY3kerauxe6lilABRd7jyS/XsYzk88jNAHXf2f48B/fa7p8/vbQi2H/AHy6Tf8AoVNSPTrWdZvEOnagGByLi9mNzCh9cglUz9APpWV4c0XR9elu5LLWtUmtoZlUxs21AVfO0Y6r8pH0Y+tdX4b0OLQbS4jbULm7SRt7PdSFiB7k/wCcAelAGwjK6K6MGRgCpByCPalrE8I7Da3T2qsuntcs1mD02cZK/wCwW3Ee1bdABRRRQAUUUUAFFFFABVbVbOPUdMubGViqzxNGWXquRww9x1HuKybK417UZbx7e9023hhu5IESSxeRsKcZLCVR+lQahqWpWDTrd6/o8RgRZJc6ZJ8qtuwf9f8A7DflQBq+H75r3Q7e7uNscwQpcDskqErIOewZW59qrm+utXzHo7eVaZIe+YZ3diIgfvf7x4HbdzjkzCZL2ZpvGuiSWVxN5/2P7A4RpCFB3fv8sMlTs6ZOSCenVWseuzW6SWus6K8JHyNHprlSPbE+MUAaWnWNtYQmO3Qgsd0jsdzyN/eZjyT/APqqzWVpNxqX9q3lhqE1pP5MMMqPBbtF98yAggu2fuD061q0AFFFVrK+t7ya7ihLF7SbyZQykYbarcZ6jDDmgCzRRRQAVV1K/ttPt/OuGPJ2oijc8jdlVRySfSotX1OOwEcSRtc3k2RBbIfmkI6n2Ud2PArnNPttcn8V3rzXunfbILaFt0lq8qxCQvlI8SLgDYMsRlj1wMKADas9PuLy6j1HWFG9G3W9oDuS39CezP79B29TsVhX0mt2Nubi71zRoYQyqXfTpAAWIAyfP45IrPtteluIPOi8WeHim0Pk2Dj5ScA8z9CeKANbUNNuIbxtU0hkS5bHnwOcR3IHr/dfHAb6A5FW9K1G31GFnh3pJGds0MgxJE391h/kHqCRzVK3XX7iCOeDWtHlikUMjrp0hDA9CD59Zl9Yaz/b9rL/AGhYLetBIY5obN492wrhJAZG3odx44I6gigDrKKzNL1dLlZYbuI2d9Au6e3Y7iB/eU/xL6EfiAeKi/4SfRf+fqT/AMBpP/iaANiisf8A4SbRf+fqT/wGk/8AiaP+Em0X/n6k/wDAaT/4mgDYorhNQ8San/wlsBs72L+wj5Rm3W7eYuBJvAGzJ3Zj+m3jqa6P/hJtF/5+pP8AwGk/+JoA2KKx/wDhJtF/5+pP/AaT/wCJo/4SbRf+fqT/AMBpP/iaANisrxRbq+mPerK8NxYBrmGVBkqVU5BB6gjII9/XBrO0jVNW1yfUZdNvtPgtLa7NvH5tjI7tiNGJJ8xe7EYx2pPEK62mlTQXOsacFukaBRFpMruSynoBPzgZP0BoAi1DVNe/4R2K+m+x2kMiw7prcs8pEjKo2qwwhG7uWrpbC1gsbKKztl2xRKFUE5P1J7n1PeuLullvNDj0X/hMNCVYlh+f7AwP7tlYZzPxnaPzrpFh8RsoZdX0kgjIP9myf/H6ANeiufOsT6XqZtNcvbWRXhEkTW9lIhzuIIPzP7elWP8AhJtF/wCfqT/wGk/+JoA2KKx/+Em0X/n6k/8AAaT/AOJrE0XxJdJrV9/at9HJpxQG0Mds4bcXfIYbOy7Oe/1zQB2dFY//AAk2i/8AP1J/4DSf/E0f8JNov/P1J/4DSf8AxNAGxWDquuK182ladcW6XC/6+4lcCO39uT8z+i9upxxlianJ4ikltdFnaKziby7q8AKuGxzHGDyGwRliOM8ZPStpuj6XF4wv7MWFu0EOl2flq8YfBMt1k89z3PegDV0t9G0+Axw39szO2+WV51Lyt3Zjnk/y6Dirf9pad/0ELT/v8v8AjVLVNJtEsJWsNH06S5AHlq8ChSc9zjgVytn/AMJGJJYrjwPpLlWcK42BT874wccjYq9gcsOOuADsb240a9tXtrq6spoXGGVpVwf1/Wsu21hNJuEtLy/iu7FjthvBKGeL0WXHbsH6euDybejabaXGl28+oaHp9vdOgMsSwLhT+Ipt/punQ6hp/lafaR75HR9sKjcpQ5B45HtQBt0VzszN4ViaZnaTQk5fccvZD1Hdo/bqvbI6Wv8AhJtF/wCfqT/wGk/+JoA2KKx/+Em0X/n6k/8AAaT/AOJo/wCEm0X/AJ+pP/AaT/4mgDYormdI8SWypc/2lfF2NzIYCtrIMQ5+QcL1xV7/AISbRf8An6k/8BpP/iaANiobi6tbcgXFxDET0DuFz+dZv/CTaL/z9Sf+A0n/AMTWVp82la5441BhFHdpFptsB50B+UmWfpuH06elAEmo2emrBMmmX9gIJgfOsZJwIZM9SpHMbe68Z5xWKPH1haWU+iX2pRQa0hSGASupkkR8hZMAkMygHO3IYgY+9ga3i/Tr6AW58PaHpcxYOJRJbJwcDae3Q5rGf+33NvcL4B0hpdj4WSFVaNu3zDOM5x/wH34ANuzW1vbOK3vL2Cz02NQsdkLlfMkA7ysD36lQe/JPSuitLrT22W9rcWp2jCRxOvAHYAVynhu31G61mW31bwrp1rZxJKBMIEPmMHUJj2K7j+natjU9PsLW506S2sbaB/tajdHEqnGDxkCgDcooooAKKKKACiiigAooooAKp6nptpqKp9ojPmRkmKVGKyRn1VhyP5HvVyigDHFjrlsNtnrEU6dAL233lR/vIVJP1qFodYACPouiXGG3bvtDRjOc52+U2DnnrW9RQBhwWuvIu22TRdPQnlI4nk/HIKD9Kf8A2CtywbV7641ID/llJhIT9UXAb8citmigAHAwOBRRRQAUUUUAFFFFABRRRQBzWmXN5pkt/BJompTB72WVJIRGVZWOQRlwf0qLUVstRuWuLzwprEsjRiNvmQBlG7GVEuCRubBxkZOK6qigDjF03RUminj8F6kksIPluFjypJBzzJycgHJya0tLvRpunW+n2fhrV44IIxHGoSLgD/gddDRQBzUFrf6prl3fCTVtGiNtDEo2wZlZWlJ6h+m4enWr39j3v/Qy6v8A982//wAarXooAyP7Hvf+hl1f/vm3/wDjVMj0G4jeR4/EOqo0rbpCqWwLtgDJ/dcnAA+gFbVFAGR/Y97/ANDNq/8A3zb/APxqj+x73/oZdX/75t//AI1WvRQBzFhG/h7Up5NVke7ju5AF1SXG9Rn5YpMABVGcAgBcnkAnJt6Z/wAjprX/AF62n85q2pY45YnilRZI3UqysMhgeoI7iuSvtDtNMvGvLiO5n09kVGkjuJVktlGcZ2sN8YyeTkrnuOgB1dxBDcRiOeNZE3K21hkZUgg/mBWLH4O8MRs7Jo1sC+cnB77unPH32PHc561JF4e0aWNZImu3RgCrLqE5BHqDvp3/AAjWk/3b3/wPn/8Ai6ANS1ghtbaK2t0CRRKERR2AGAKoXn/Iyad/173H846hbw5pCqWb7YqgZJOoT4A/77rKsdKtdSvPP037VBYKpja5a5kd7gEjKx7mO1OBlxyeg45IBa1hTr95Hb6W5hazl+fU0xmFh95I88MxHDZyo6HJ4F3+x73/AKGXV/8Avm3/APjVadtBDa28dvbxJFFGoVEUYCipKAMj+x73/oZdX/75t/8A41R/Y97/ANDLq/8A3zb/APxqteigDI/se9/6GXV/++bf/wCNUf2Pe/8AQy6v/wB82/8A8arXooAyP7Hvf+hl1f8A75t//jVH9j3v/Qy6v/3zb/8AxqteoHvLOM7XuoFPoZAKAOb0Q6hod3q8Nxp+raiJ74zx3KiE+YpijXnBXBBUjoOlWtRvlvoPLu/DesMincCPLUqfUESAjgkfQkVeu9atI5fstnm/vCMrb27BiB6seiL7kj2yeKhGk3GoMJNdlSVM5WyiJ8hf97PMn48e1AHEm68GyTyw/wDCMaxDDcqsAlMSi2kxxsRmfYTj5R7HC98dsutThQF8O6wABx8kX/xytaSGKSBoJIkeJl2sjKCpX0x6VkjR5rA7tEuzbJ/z6zAvB+A6p9AcdOKAKqw32raw1yv9r6NHHbhM7YMyHcT3D9Pw696uf2Pe/wDQy6v/AN82/wD8aqP/AISSztZ1tdaKaVcM21DLKDFIfRJOAT7Ha3titaG4t5jiGeKQ/wCy4NAGb/Y97/0Mur/982//AMao/se9/wChl1f/AL5t/wD41WvRQBkf2Pe/9DLq/wD3zb//ABqj+x73/oZdX/75t/8A41WvRQBjXWkTxMl9p9039pIoV5JsbbpR/DIFAH0YDI9xkHKs9Um/4SzULsaRfSM1jawSQx7C8UiSTkg5YZBEikMMg8+hrrqoarpq3jJcQyG2voQfJuFGSB3Vh/Ep7j8eDg0AVv7buP8AoXtY/wC+Iv8A45R/bVx/0L2sf98Rf/HKm0vU2mnawv4hbajGu5owcrIv9+M91/UdD2J0qAMf+27j/oXtY/74i/8AjlUtR1j/AEqznutL1CzihlJLzKnzEqQFUKxJYk8ACtjVtSh0+NAUee4mO2C3j5eVvQegHUk8Adag03TpjcjUtUdJr3BEaL/q7dT1VPU+rdT7DigCK0sbnUblNQ1iPYsbbrayzlYj2d+zP+i9uea2aKKACiiigAooooAKy7/R/tGpHUINRvbGdoVhcweWQ6qzFch0boXbpjrWpRQBkf2Pe/8AQzav/wB82/8A8ao/se9/6GXV/wDvm3/+NVr0UAZH9j3v/Qzav/3zb/8AxqnQ6NILmGa51nUbxYX3rHMIgu7HB+SNT39a1aKACiiigAooooAKKKKACiiigAooooAKKKKACiiigAooooAKKKKACiiigAooooAKKKKACiiigAooooAKKKKACiiigAooooAw5bW40WVrrS4WmsWO6eyXqnq8X9U6HqMHhtBNT099MOpC6i+yBSxlJwAB1z6HPGOueKuVmSaDpsmpjUGhbfu8xog58ppB0kKfdLgfxYz09BgAqJDceICst7FJb6UDujtnGHufRpB2X0Tv/F6VvKAqhVAAHAA7UUUAFFFFABRRRQAViNPf6tfXdtZ3X2G1tJfJllVA0sj7QxC7sqqgMOcEntjGa26y77SWe8a/068exvGAWRgoeOUDpvQ9cdiCD744oAo6po+i2Gny32opd3ohGd007yOcnAAycdT9KpDUvBUMq2txZ2UNxzuie2V2UgAsCQCDjIBwTyRWjdjW5rSWyv8ASrW9ilUqxtroxZHvkAjPsaxBoWjxTRTP4V1tZ4f9W8N4zbPl28N5o7cUAOsrvwZq2qSWlnpMbL9q+ytcQxCNHm8veB8pBI2gkNjHHXpW9/YP2f5tL1O9siPuoZPNix6bHzgfQg+9YumaPa2N3Dd6V4VvYpIECRtNflcKAAF2l2BGAB+AraMfiK8OJLi00yE/88R502PTLAKp98MPagCla6tqmpapd6DGYLS8sAhvblV3rtcEp5anuQD97O3HRsg1LeaPpcJg/tSa+1B7iURqZ52IDlSchRhV4U9BVg+HbSOONrGa4tLyPcRdK+6Ry3LeZuzvBIGQfTjHFQ3cGsyQ/Z9R03TNYgyCNp8skjoxRsgfgTQBkLq3w/e1kVbayuYwDlWtN5fBXgbhz99D9CDUEviH4eyv5ZgtlGUXelvsGWLADK45+Q/pWyfIjhaGfwfJtJJKwxxSKSSD6juB+QpkUFrz9j8FBcjB82OGIY6+p9TQBYstG0+azhvNFvr6yilQSRGGYlCCM5KPlTx6irml3V4t/LpmoGGWaONZUniG0SISR8y5O1gR9D1GOgrxr4gljSG3h0/SoFUKuczOgHYKNq/rx6Ve0vTYbDzZPNmuLmYgzXEzAu+OnQAADsAAPagC7RRRQAUUUUAVNV0631GFUm3o8bbopYzteJv7ynt/I96y/wC0tYtT/Zs2nvd354guI12wSr/fc/8ALPHcc5/hznA36KAM7SNL+xu91czG7v5RiW4Zccf3VH8Kj0/E5NaNFFABRRRQAUUUUAFFFFABRRRQAUUUUAFFFFABRRRQAUUUUAFFFFABRRRQAUUUUAFFFFABRRRQAUUUUAFFFFAH/9k=">
            <a:extLst>
              <a:ext uri="{FF2B5EF4-FFF2-40B4-BE49-F238E27FC236}">
                <a16:creationId xmlns:a16="http://schemas.microsoft.com/office/drawing/2014/main" id="{2D436912-D0EF-4B18-99E6-55707425CABE}"/>
              </a:ext>
            </a:extLst>
          </p:cNvPr>
          <p:cNvSpPr>
            <a:spLocks noChangeAspect="1" noChangeArrowheads="1"/>
          </p:cNvSpPr>
          <p:nvPr/>
        </p:nvSpPr>
        <p:spPr bwMode="auto">
          <a:xfrm>
            <a:off x="5943599" y="3276599"/>
            <a:ext cx="3443681" cy="344368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3AD477FA-7A5D-46E4-B964-3138E5DCFB02}"/>
              </a:ext>
            </a:extLst>
          </p:cNvPr>
          <p:cNvPicPr>
            <a:picLocks noChangeAspect="1"/>
          </p:cNvPicPr>
          <p:nvPr/>
        </p:nvPicPr>
        <p:blipFill>
          <a:blip r:embed="rId3"/>
          <a:stretch>
            <a:fillRect/>
          </a:stretch>
        </p:blipFill>
        <p:spPr>
          <a:xfrm>
            <a:off x="4262184" y="1058725"/>
            <a:ext cx="7029987" cy="4587066"/>
          </a:xfrm>
          <a:prstGeom prst="rect">
            <a:avLst/>
          </a:prstGeom>
        </p:spPr>
      </p:pic>
    </p:spTree>
    <p:extLst>
      <p:ext uri="{BB962C8B-B14F-4D97-AF65-F5344CB8AC3E}">
        <p14:creationId xmlns:p14="http://schemas.microsoft.com/office/powerpoint/2010/main" val="875039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14">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6">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A7E30A5-3835-4554-9767-9DAD155BE869}"/>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Database diagram</a:t>
            </a:r>
          </a:p>
        </p:txBody>
      </p:sp>
      <p:pic>
        <p:nvPicPr>
          <p:cNvPr id="4" name="Picture 4">
            <a:extLst>
              <a:ext uri="{FF2B5EF4-FFF2-40B4-BE49-F238E27FC236}">
                <a16:creationId xmlns:a16="http://schemas.microsoft.com/office/drawing/2014/main" id="{8979D24D-9CB3-48D3-BCDF-C331B6FD018E}"/>
              </a:ext>
            </a:extLst>
          </p:cNvPr>
          <p:cNvPicPr>
            <a:picLocks noGrp="1" noChangeAspect="1"/>
          </p:cNvPicPr>
          <p:nvPr>
            <p:ph idx="1"/>
          </p:nvPr>
        </p:nvPicPr>
        <p:blipFill>
          <a:blip r:embed="rId3"/>
          <a:stretch>
            <a:fillRect/>
          </a:stretch>
        </p:blipFill>
        <p:spPr>
          <a:xfrm>
            <a:off x="630839" y="362002"/>
            <a:ext cx="10925102" cy="3332155"/>
          </a:xfrm>
          <a:prstGeom prst="rect">
            <a:avLst/>
          </a:prstGeom>
        </p:spPr>
      </p:pic>
      <p:sp>
        <p:nvSpPr>
          <p:cNvPr id="28" name="Rectangle 18">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descr="https://scontent.fzgh1-1.fna.fbcdn.net/v/t1.15752-9/62317431_438458776733607_5269616321741455360_n.png?_nc_cat=102&amp;_nc_ht=scontent.fzgh1-1.fna&amp;oh=eb8f142b6d94f74968933dc55b37c224&amp;oe=5D875A06">
            <a:extLst>
              <a:ext uri="{FF2B5EF4-FFF2-40B4-BE49-F238E27FC236}">
                <a16:creationId xmlns:a16="http://schemas.microsoft.com/office/drawing/2014/main" id="{F1C0C0BC-8659-49B9-AF5B-1913113359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2002"/>
            <a:ext cx="12192000" cy="389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469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5D7AB-45F0-44DD-AE42-E9D9AD703244}"/>
              </a:ext>
            </a:extLst>
          </p:cNvPr>
          <p:cNvSpPr>
            <a:spLocks noGrp="1"/>
          </p:cNvSpPr>
          <p:nvPr>
            <p:ph type="title"/>
          </p:nvPr>
        </p:nvSpPr>
        <p:spPr>
          <a:xfrm>
            <a:off x="1097280" y="286603"/>
            <a:ext cx="10058400" cy="1450757"/>
          </a:xfrm>
        </p:spPr>
        <p:txBody>
          <a:bodyPr>
            <a:normAutofit/>
          </a:bodyPr>
          <a:lstStyle/>
          <a:p>
            <a:r>
              <a:rPr lang="en-US"/>
              <a:t>Business logic</a:t>
            </a:r>
          </a:p>
        </p:txBody>
      </p:sp>
      <p:graphicFrame>
        <p:nvGraphicFramePr>
          <p:cNvPr id="5" name="Content Placeholder 2">
            <a:extLst>
              <a:ext uri="{FF2B5EF4-FFF2-40B4-BE49-F238E27FC236}">
                <a16:creationId xmlns:a16="http://schemas.microsoft.com/office/drawing/2014/main" id="{E3F41581-5434-4CF3-A699-29C7E9AE3BC0}"/>
              </a:ext>
            </a:extLst>
          </p:cNvPr>
          <p:cNvGraphicFramePr>
            <a:graphicFrameLocks noGrp="1"/>
          </p:cNvGraphicFramePr>
          <p:nvPr>
            <p:ph idx="1"/>
            <p:extLst>
              <p:ext uri="{D42A27DB-BD31-4B8C-83A1-F6EECF244321}">
                <p14:modId xmlns:p14="http://schemas.microsoft.com/office/powerpoint/2010/main" val="352451379"/>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3429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3AA9B04-C15E-419E-B776-E60F24C33CC3}"/>
              </a:ext>
            </a:extLst>
          </p:cNvPr>
          <p:cNvSpPr>
            <a:spLocks noGrp="1"/>
          </p:cNvSpPr>
          <p:nvPr>
            <p:ph type="title"/>
          </p:nvPr>
        </p:nvSpPr>
        <p:spPr>
          <a:xfrm>
            <a:off x="492370" y="516835"/>
            <a:ext cx="3084844" cy="2103875"/>
          </a:xfrm>
        </p:spPr>
        <p:txBody>
          <a:bodyPr vert="horz" lIns="91440" tIns="45720" rIns="91440" bIns="45720" rtlCol="0">
            <a:normAutofit/>
          </a:bodyPr>
          <a:lstStyle/>
          <a:p>
            <a:r>
              <a:rPr lang="en-US" sz="3600">
                <a:solidFill>
                  <a:srgbClr val="FFFFFF"/>
                </a:solidFill>
              </a:rPr>
              <a:t>Views</a:t>
            </a:r>
          </a:p>
        </p:txBody>
      </p:sp>
      <p:sp>
        <p:nvSpPr>
          <p:cNvPr id="33" name="Content Placeholder 32">
            <a:extLst>
              <a:ext uri="{FF2B5EF4-FFF2-40B4-BE49-F238E27FC236}">
                <a16:creationId xmlns:a16="http://schemas.microsoft.com/office/drawing/2014/main" id="{1F728768-5524-482F-839B-3BD2BA831DAF}"/>
              </a:ext>
            </a:extLst>
          </p:cNvPr>
          <p:cNvSpPr>
            <a:spLocks noGrp="1"/>
          </p:cNvSpPr>
          <p:nvPr>
            <p:ph idx="1"/>
          </p:nvPr>
        </p:nvSpPr>
        <p:spPr>
          <a:xfrm>
            <a:off x="492371" y="2653800"/>
            <a:ext cx="3084844" cy="3335519"/>
          </a:xfrm>
        </p:spPr>
        <p:txBody>
          <a:bodyPr>
            <a:normAutofit/>
          </a:bodyPr>
          <a:lstStyle/>
          <a:p>
            <a:endParaRPr lang="en-US" sz="1500">
              <a:solidFill>
                <a:srgbClr val="FFFFFF"/>
              </a:solidFill>
            </a:endParaRPr>
          </a:p>
        </p:txBody>
      </p:sp>
      <p:sp>
        <p:nvSpPr>
          <p:cNvPr id="40" name="Rectangle 39">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4">
            <a:extLst>
              <a:ext uri="{FF2B5EF4-FFF2-40B4-BE49-F238E27FC236}">
                <a16:creationId xmlns:a16="http://schemas.microsoft.com/office/drawing/2014/main" id="{D159C3ED-DA78-4753-92E2-2C4A66BD5BFA}"/>
              </a:ext>
            </a:extLst>
          </p:cNvPr>
          <p:cNvPicPr>
            <a:picLocks noChangeAspect="1"/>
          </p:cNvPicPr>
          <p:nvPr/>
        </p:nvPicPr>
        <p:blipFill>
          <a:blip r:embed="rId3"/>
          <a:stretch>
            <a:fillRect/>
          </a:stretch>
        </p:blipFill>
        <p:spPr>
          <a:xfrm>
            <a:off x="4742017" y="2256331"/>
            <a:ext cx="6798082" cy="2345337"/>
          </a:xfrm>
          <a:prstGeom prst="rect">
            <a:avLst/>
          </a:prstGeom>
        </p:spPr>
      </p:pic>
    </p:spTree>
    <p:extLst>
      <p:ext uri="{BB962C8B-B14F-4D97-AF65-F5344CB8AC3E}">
        <p14:creationId xmlns:p14="http://schemas.microsoft.com/office/powerpoint/2010/main" val="3021868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5EBB45-B5F0-4F55-96DD-0B32A2A56641}"/>
              </a:ext>
            </a:extLst>
          </p:cNvPr>
          <p:cNvSpPr>
            <a:spLocks noGrp="1"/>
          </p:cNvSpPr>
          <p:nvPr>
            <p:ph type="title"/>
          </p:nvPr>
        </p:nvSpPr>
        <p:spPr>
          <a:xfrm>
            <a:off x="492370" y="516835"/>
            <a:ext cx="3084844" cy="2103875"/>
          </a:xfrm>
        </p:spPr>
        <p:txBody>
          <a:bodyPr>
            <a:normAutofit/>
          </a:bodyPr>
          <a:lstStyle/>
          <a:p>
            <a:r>
              <a:rPr lang="en-US" sz="3600">
                <a:solidFill>
                  <a:srgbClr val="FFFFFF"/>
                </a:solidFill>
              </a:rPr>
              <a:t>Stored procedures</a:t>
            </a:r>
            <a:endParaRPr lang="lv-LV" sz="3600">
              <a:solidFill>
                <a:srgbClr val="FFFFFF"/>
              </a:solidFill>
            </a:endParaRPr>
          </a:p>
        </p:txBody>
      </p:sp>
      <p:sp>
        <p:nvSpPr>
          <p:cNvPr id="9" name="Content Placeholder 8">
            <a:extLst>
              <a:ext uri="{FF2B5EF4-FFF2-40B4-BE49-F238E27FC236}">
                <a16:creationId xmlns:a16="http://schemas.microsoft.com/office/drawing/2014/main" id="{076BB1F4-25FB-4625-ADAA-AB86A47BBBE8}"/>
              </a:ext>
            </a:extLst>
          </p:cNvPr>
          <p:cNvSpPr>
            <a:spLocks noGrp="1"/>
          </p:cNvSpPr>
          <p:nvPr>
            <p:ph idx="1"/>
          </p:nvPr>
        </p:nvSpPr>
        <p:spPr>
          <a:xfrm>
            <a:off x="492371" y="2653800"/>
            <a:ext cx="3084844" cy="3335519"/>
          </a:xfrm>
        </p:spPr>
        <p:txBody>
          <a:bodyPr>
            <a:normAutofit/>
          </a:bodyPr>
          <a:lstStyle/>
          <a:p>
            <a:endParaRPr lang="en-US" sz="1500">
              <a:solidFill>
                <a:srgbClr val="FFFFFF"/>
              </a:solidFill>
            </a:endParaRPr>
          </a:p>
        </p:txBody>
      </p:sp>
      <p:sp>
        <p:nvSpPr>
          <p:cNvPr id="16" name="Rectangle 15">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4" descr="Attēls, kurā ir ekrānuzņē​​​mums&#10;&#10;Apraksts ģenerēts ar ļoti augstu ticamību">
            <a:extLst>
              <a:ext uri="{FF2B5EF4-FFF2-40B4-BE49-F238E27FC236}">
                <a16:creationId xmlns:a16="http://schemas.microsoft.com/office/drawing/2014/main" id="{F2B5964D-DB30-41E4-8771-240FD1465C98}"/>
              </a:ext>
            </a:extLst>
          </p:cNvPr>
          <p:cNvPicPr>
            <a:picLocks noChangeAspect="1"/>
          </p:cNvPicPr>
          <p:nvPr/>
        </p:nvPicPr>
        <p:blipFill>
          <a:blip r:embed="rId3"/>
          <a:stretch>
            <a:fillRect/>
          </a:stretch>
        </p:blipFill>
        <p:spPr>
          <a:xfrm>
            <a:off x="4678009" y="1402876"/>
            <a:ext cx="7324146" cy="4339556"/>
          </a:xfrm>
          <a:prstGeom prst="rect">
            <a:avLst/>
          </a:prstGeom>
        </p:spPr>
      </p:pic>
    </p:spTree>
    <p:extLst>
      <p:ext uri="{BB962C8B-B14F-4D97-AF65-F5344CB8AC3E}">
        <p14:creationId xmlns:p14="http://schemas.microsoft.com/office/powerpoint/2010/main" val="959368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F7CBA9-9D9B-479F-AAB5-BF785971CD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0C5C27-FE56-4052-92B1-997BAB21C397}"/>
              </a:ext>
            </a:extLst>
          </p:cNvPr>
          <p:cNvSpPr>
            <a:spLocks noGrp="1"/>
          </p:cNvSpPr>
          <p:nvPr>
            <p:ph type="title"/>
          </p:nvPr>
        </p:nvSpPr>
        <p:spPr>
          <a:xfrm>
            <a:off x="1097280" y="286603"/>
            <a:ext cx="10058400" cy="1450757"/>
          </a:xfrm>
        </p:spPr>
        <p:txBody>
          <a:bodyPr>
            <a:normAutofit/>
          </a:bodyPr>
          <a:lstStyle/>
          <a:p>
            <a:r>
              <a:rPr lang="en-US">
                <a:cs typeface="Calibri Light"/>
              </a:rPr>
              <a:t>Agenda</a:t>
            </a:r>
            <a:endParaRPr lang="en-US"/>
          </a:p>
        </p:txBody>
      </p:sp>
      <p:sp>
        <p:nvSpPr>
          <p:cNvPr id="13" name="Rectangle 12">
            <a:extLst>
              <a:ext uri="{FF2B5EF4-FFF2-40B4-BE49-F238E27FC236}">
                <a16:creationId xmlns:a16="http://schemas.microsoft.com/office/drawing/2014/main" id="{154480E5-678B-478F-9170-46502C5FB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B598D875-841B-47A7-B4C8-237DBCE2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 name="Content Placeholder 2">
            <a:extLst>
              <a:ext uri="{FF2B5EF4-FFF2-40B4-BE49-F238E27FC236}">
                <a16:creationId xmlns:a16="http://schemas.microsoft.com/office/drawing/2014/main" id="{F29B1500-78DF-428C-911E-169DB8178CB6}"/>
              </a:ext>
            </a:extLst>
          </p:cNvPr>
          <p:cNvGraphicFramePr>
            <a:graphicFrameLocks noGrp="1"/>
          </p:cNvGraphicFramePr>
          <p:nvPr>
            <p:ph idx="1"/>
            <p:extLst>
              <p:ext uri="{D42A27DB-BD31-4B8C-83A1-F6EECF244321}">
                <p14:modId xmlns:p14="http://schemas.microsoft.com/office/powerpoint/2010/main" val="3006120621"/>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3419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B6F2A2C-E542-43E0-B11B-E95B5CF90CF8}"/>
              </a:ext>
            </a:extLst>
          </p:cNvPr>
          <p:cNvSpPr>
            <a:spLocks noGrp="1"/>
          </p:cNvSpPr>
          <p:nvPr>
            <p:ph type="title"/>
          </p:nvPr>
        </p:nvSpPr>
        <p:spPr>
          <a:xfrm>
            <a:off x="492370" y="516835"/>
            <a:ext cx="3084844" cy="2103875"/>
          </a:xfrm>
        </p:spPr>
        <p:txBody>
          <a:bodyPr>
            <a:normAutofit/>
          </a:bodyPr>
          <a:lstStyle/>
          <a:p>
            <a:r>
              <a:rPr lang="en-US" sz="3600">
                <a:solidFill>
                  <a:srgbClr val="FFFFFF"/>
                </a:solidFill>
                <a:ea typeface="+mj-lt"/>
                <a:cs typeface="+mj-lt"/>
              </a:rPr>
              <a:t>Triggers</a:t>
            </a:r>
            <a:endParaRPr lang="en-US" sz="3600">
              <a:solidFill>
                <a:srgbClr val="FFFFFF"/>
              </a:solidFill>
            </a:endParaRPr>
          </a:p>
        </p:txBody>
      </p:sp>
      <p:sp>
        <p:nvSpPr>
          <p:cNvPr id="3" name="Content Placeholder 2">
            <a:extLst>
              <a:ext uri="{FF2B5EF4-FFF2-40B4-BE49-F238E27FC236}">
                <a16:creationId xmlns:a16="http://schemas.microsoft.com/office/drawing/2014/main" id="{CFDDBEDE-12D1-4BBD-852A-A6F505A5FBD6}"/>
              </a:ext>
            </a:extLst>
          </p:cNvPr>
          <p:cNvSpPr>
            <a:spLocks noGrp="1"/>
          </p:cNvSpPr>
          <p:nvPr>
            <p:ph idx="1"/>
          </p:nvPr>
        </p:nvSpPr>
        <p:spPr>
          <a:xfrm>
            <a:off x="492371" y="2653800"/>
            <a:ext cx="3084844" cy="3335519"/>
          </a:xfrm>
        </p:spPr>
        <p:txBody>
          <a:bodyPr vert="horz" lIns="91440" tIns="45720" rIns="91440" bIns="45720" rtlCol="0">
            <a:normAutofit/>
          </a:bodyPr>
          <a:lstStyle/>
          <a:p>
            <a:r>
              <a:rPr lang="en-US" sz="1500">
                <a:solidFill>
                  <a:srgbClr val="FFFFFF"/>
                </a:solidFill>
                <a:ea typeface="+mn-lt"/>
                <a:cs typeface="+mn-lt"/>
              </a:rPr>
              <a:t>•What are triggers ?</a:t>
            </a:r>
            <a:endParaRPr lang="en-US" sz="1500">
              <a:solidFill>
                <a:srgbClr val="FFFFFF"/>
              </a:solidFill>
            </a:endParaRPr>
          </a:p>
          <a:p>
            <a:r>
              <a:rPr lang="en-US" sz="1500">
                <a:solidFill>
                  <a:srgbClr val="FFFFFF"/>
                </a:solidFill>
                <a:ea typeface="+mn-lt"/>
                <a:cs typeface="+mn-lt"/>
              </a:rPr>
              <a:t>•How a trigger was chosen ?</a:t>
            </a:r>
            <a:endParaRPr lang="en-US" sz="1500">
              <a:solidFill>
                <a:srgbClr val="FFFFFF"/>
              </a:solidFill>
            </a:endParaRPr>
          </a:p>
          <a:p>
            <a:r>
              <a:rPr lang="en-US" sz="1500">
                <a:solidFill>
                  <a:srgbClr val="FFFFFF"/>
                </a:solidFill>
                <a:ea typeface="+mn-lt"/>
                <a:cs typeface="+mn-lt"/>
              </a:rPr>
              <a:t>•What is it used for ?</a:t>
            </a:r>
            <a:endParaRPr lang="en-US" sz="1500">
              <a:solidFill>
                <a:srgbClr val="FFFFFF"/>
              </a:solidFill>
            </a:endParaRPr>
          </a:p>
          <a:p>
            <a:pPr marL="0" indent="0">
              <a:buNone/>
            </a:pPr>
            <a:endParaRPr lang="en-US" sz="1500">
              <a:solidFill>
                <a:srgbClr val="FFFFFF"/>
              </a:solidFill>
            </a:endParaRPr>
          </a:p>
        </p:txBody>
      </p:sp>
      <p:sp>
        <p:nvSpPr>
          <p:cNvPr id="13" name="Rectangle 12">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8E49B8E4-53FE-40F9-8CD3-4DDC9F8863F3}"/>
              </a:ext>
            </a:extLst>
          </p:cNvPr>
          <p:cNvPicPr>
            <a:picLocks noChangeAspect="1"/>
          </p:cNvPicPr>
          <p:nvPr/>
        </p:nvPicPr>
        <p:blipFill>
          <a:blip r:embed="rId2"/>
          <a:stretch>
            <a:fillRect/>
          </a:stretch>
        </p:blipFill>
        <p:spPr>
          <a:xfrm>
            <a:off x="4806746" y="1121664"/>
            <a:ext cx="6417635" cy="4614672"/>
          </a:xfrm>
          <a:prstGeom prst="rect">
            <a:avLst/>
          </a:prstGeom>
        </p:spPr>
      </p:pic>
    </p:spTree>
    <p:extLst>
      <p:ext uri="{BB962C8B-B14F-4D97-AF65-F5344CB8AC3E}">
        <p14:creationId xmlns:p14="http://schemas.microsoft.com/office/powerpoint/2010/main" val="3502893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9FD93-A418-409D-961A-A1290A77CDC6}"/>
              </a:ext>
            </a:extLst>
          </p:cNvPr>
          <p:cNvSpPr>
            <a:spLocks noGrp="1"/>
          </p:cNvSpPr>
          <p:nvPr>
            <p:ph type="title"/>
          </p:nvPr>
        </p:nvSpPr>
        <p:spPr/>
        <p:txBody>
          <a:bodyPr/>
          <a:lstStyle/>
          <a:p>
            <a:r>
              <a:rPr lang="en-US" dirty="0">
                <a:ea typeface="+mj-lt"/>
                <a:cs typeface="+mj-lt"/>
              </a:rPr>
              <a:t>Script optimization</a:t>
            </a:r>
            <a:endParaRPr lang="en-US" dirty="0"/>
          </a:p>
        </p:txBody>
      </p:sp>
      <p:sp>
        <p:nvSpPr>
          <p:cNvPr id="3" name="Content Placeholder 2">
            <a:extLst>
              <a:ext uri="{FF2B5EF4-FFF2-40B4-BE49-F238E27FC236}">
                <a16:creationId xmlns:a16="http://schemas.microsoft.com/office/drawing/2014/main" id="{985A51D9-8EED-44E5-887A-175DF2BDE731}"/>
              </a:ext>
            </a:extLst>
          </p:cNvPr>
          <p:cNvSpPr>
            <a:spLocks noGrp="1"/>
          </p:cNvSpPr>
          <p:nvPr>
            <p:ph idx="1"/>
          </p:nvPr>
        </p:nvSpPr>
        <p:spPr>
          <a:xfrm>
            <a:off x="2129137" y="2004204"/>
            <a:ext cx="8915400" cy="3777622"/>
          </a:xfrm>
        </p:spPr>
        <p:txBody>
          <a:bodyPr vert="horz" lIns="91440" tIns="45720" rIns="91440" bIns="45720" rtlCol="0" anchor="t">
            <a:normAutofit/>
          </a:bodyPr>
          <a:lstStyle/>
          <a:p>
            <a:r>
              <a:rPr lang="en-US" dirty="0">
                <a:ea typeface="+mn-lt"/>
                <a:cs typeface="+mn-lt"/>
              </a:rPr>
              <a:t>•We mainly focused on one area</a:t>
            </a:r>
            <a:endParaRPr lang="en-US" dirty="0"/>
          </a:p>
          <a:p>
            <a:r>
              <a:rPr lang="en-US" dirty="0">
                <a:ea typeface="+mn-lt"/>
                <a:cs typeface="+mn-lt"/>
              </a:rPr>
              <a:t>•How we did it</a:t>
            </a:r>
            <a:endParaRPr lang="en-US" dirty="0"/>
          </a:p>
          <a:p>
            <a:r>
              <a:rPr lang="en-US" dirty="0">
                <a:ea typeface="+mn-lt"/>
                <a:cs typeface="+mn-lt"/>
              </a:rPr>
              <a:t>•What the improvements were</a:t>
            </a:r>
            <a:endParaRPr lang="en-US" dirty="0"/>
          </a:p>
          <a:p>
            <a:pPr marL="0" indent="0">
              <a:buNone/>
            </a:pPr>
            <a:endParaRPr lang="en-US" dirty="0"/>
          </a:p>
        </p:txBody>
      </p:sp>
      <p:pic>
        <p:nvPicPr>
          <p:cNvPr id="5" name="Picture 4">
            <a:extLst>
              <a:ext uri="{FF2B5EF4-FFF2-40B4-BE49-F238E27FC236}">
                <a16:creationId xmlns:a16="http://schemas.microsoft.com/office/drawing/2014/main" id="{CF9B6AF3-7E33-4096-BA7F-C9C199827E53}"/>
              </a:ext>
            </a:extLst>
          </p:cNvPr>
          <p:cNvPicPr>
            <a:picLocks noChangeAspect="1"/>
          </p:cNvPicPr>
          <p:nvPr/>
        </p:nvPicPr>
        <p:blipFill>
          <a:blip r:embed="rId2"/>
          <a:stretch>
            <a:fillRect/>
          </a:stretch>
        </p:blipFill>
        <p:spPr>
          <a:xfrm>
            <a:off x="7176138" y="4961914"/>
            <a:ext cx="4345876" cy="627738"/>
          </a:xfrm>
          <a:prstGeom prst="rect">
            <a:avLst/>
          </a:prstGeom>
        </p:spPr>
      </p:pic>
      <p:pic>
        <p:nvPicPr>
          <p:cNvPr id="7" name="Picture 6">
            <a:extLst>
              <a:ext uri="{FF2B5EF4-FFF2-40B4-BE49-F238E27FC236}">
                <a16:creationId xmlns:a16="http://schemas.microsoft.com/office/drawing/2014/main" id="{A19215EE-4E7F-4F45-9B86-EC10E55EA074}"/>
              </a:ext>
            </a:extLst>
          </p:cNvPr>
          <p:cNvPicPr>
            <a:picLocks noChangeAspect="1"/>
          </p:cNvPicPr>
          <p:nvPr/>
        </p:nvPicPr>
        <p:blipFill>
          <a:blip r:embed="rId3"/>
          <a:stretch>
            <a:fillRect/>
          </a:stretch>
        </p:blipFill>
        <p:spPr>
          <a:xfrm>
            <a:off x="7176138" y="3748203"/>
            <a:ext cx="4345876" cy="606401"/>
          </a:xfrm>
          <a:prstGeom prst="rect">
            <a:avLst/>
          </a:prstGeom>
        </p:spPr>
      </p:pic>
    </p:spTree>
    <p:extLst>
      <p:ext uri="{BB962C8B-B14F-4D97-AF65-F5344CB8AC3E}">
        <p14:creationId xmlns:p14="http://schemas.microsoft.com/office/powerpoint/2010/main" val="1672178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Attēls, kurā ir ekrānuzņē​​​mums&#10;&#10;Apraksts ģenerēts ar ļoti augstu ticamību">
            <a:extLst>
              <a:ext uri="{FF2B5EF4-FFF2-40B4-BE49-F238E27FC236}">
                <a16:creationId xmlns:a16="http://schemas.microsoft.com/office/drawing/2014/main" id="{CBA37BFB-8B2F-498D-B725-064B5B0B6C9F}"/>
              </a:ext>
            </a:extLst>
          </p:cNvPr>
          <p:cNvPicPr>
            <a:picLocks noGrp="1" noChangeAspect="1"/>
          </p:cNvPicPr>
          <p:nvPr>
            <p:ph idx="1"/>
          </p:nvPr>
        </p:nvPicPr>
        <p:blipFill rotWithShape="1">
          <a:blip r:embed="rId3"/>
          <a:srcRect t="3453" b="8908"/>
          <a:stretch/>
        </p:blipFill>
        <p:spPr>
          <a:xfrm>
            <a:off x="1150611" y="493210"/>
            <a:ext cx="10093508" cy="4069073"/>
          </a:xfrm>
          <a:prstGeom prst="rect">
            <a:avLst/>
          </a:prstGeom>
        </p:spPr>
      </p:pic>
      <p:sp>
        <p:nvSpPr>
          <p:cNvPr id="15" name="Rectangle 14">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44BAB26-3033-414F-B89F-0B0840BBF435}"/>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Security</a:t>
            </a:r>
          </a:p>
        </p:txBody>
      </p:sp>
      <p:sp>
        <p:nvSpPr>
          <p:cNvPr id="17" name="Rectangle 16">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34527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8198BB4-B795-410A-B074-FF7CF7A32B32}"/>
              </a:ext>
            </a:extLst>
          </p:cNvPr>
          <p:cNvSpPr>
            <a:spLocks noGrp="1"/>
          </p:cNvSpPr>
          <p:nvPr>
            <p:ph type="title"/>
          </p:nvPr>
        </p:nvSpPr>
        <p:spPr>
          <a:xfrm>
            <a:off x="492370" y="516835"/>
            <a:ext cx="3084844" cy="5772840"/>
          </a:xfrm>
        </p:spPr>
        <p:txBody>
          <a:bodyPr anchor="ctr">
            <a:normAutofit/>
          </a:bodyPr>
          <a:lstStyle/>
          <a:p>
            <a:r>
              <a:rPr lang="en-US" sz="3600" dirty="0">
                <a:solidFill>
                  <a:srgbClr val="FFFFFF"/>
                </a:solidFill>
                <a:ea typeface="+mj-lt"/>
                <a:cs typeface="+mj-lt"/>
              </a:rPr>
              <a:t>Problem statement</a:t>
            </a:r>
            <a:endParaRPr lang="en-US" sz="3600" dirty="0">
              <a:solidFill>
                <a:srgbClr val="FFFFFF"/>
              </a:solidFill>
            </a:endParaRPr>
          </a:p>
        </p:txBody>
      </p:sp>
      <p:sp>
        <p:nvSpPr>
          <p:cNvPr id="14"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BBDC9545-BCA9-4898-89B8-B360B4DF32E2}"/>
              </a:ext>
            </a:extLst>
          </p:cNvPr>
          <p:cNvGraphicFramePr>
            <a:graphicFrameLocks noGrp="1"/>
          </p:cNvGraphicFramePr>
          <p:nvPr>
            <p:ph idx="1"/>
            <p:extLst>
              <p:ext uri="{D42A27DB-BD31-4B8C-83A1-F6EECF244321}">
                <p14:modId xmlns:p14="http://schemas.microsoft.com/office/powerpoint/2010/main" val="1725168174"/>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3757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58F20-C0E7-429C-B6FB-7C5F75E08426}"/>
              </a:ext>
            </a:extLst>
          </p:cNvPr>
          <p:cNvSpPr>
            <a:spLocks noGrp="1"/>
          </p:cNvSpPr>
          <p:nvPr>
            <p:ph type="title"/>
          </p:nvPr>
        </p:nvSpPr>
        <p:spPr>
          <a:xfrm>
            <a:off x="1097280" y="286603"/>
            <a:ext cx="10058400" cy="1450757"/>
          </a:xfrm>
        </p:spPr>
        <p:txBody>
          <a:bodyPr>
            <a:normAutofit/>
          </a:bodyPr>
          <a:lstStyle/>
          <a:p>
            <a:r>
              <a:rPr lang="en-US" dirty="0">
                <a:ea typeface="+mj-lt"/>
                <a:cs typeface="+mj-lt"/>
              </a:rPr>
              <a:t>Our solution</a:t>
            </a:r>
            <a:endParaRPr lang="en-US" dirty="0"/>
          </a:p>
        </p:txBody>
      </p:sp>
      <p:graphicFrame>
        <p:nvGraphicFramePr>
          <p:cNvPr id="5" name="Content Placeholder 2">
            <a:extLst>
              <a:ext uri="{FF2B5EF4-FFF2-40B4-BE49-F238E27FC236}">
                <a16:creationId xmlns:a16="http://schemas.microsoft.com/office/drawing/2014/main" id="{DEB16FB7-6119-48C6-AA88-424B9FAD6B75}"/>
              </a:ext>
            </a:extLst>
          </p:cNvPr>
          <p:cNvGraphicFramePr>
            <a:graphicFrameLocks noGrp="1"/>
          </p:cNvGraphicFramePr>
          <p:nvPr>
            <p:ph idx="1"/>
            <p:extLst>
              <p:ext uri="{D42A27DB-BD31-4B8C-83A1-F6EECF244321}">
                <p14:modId xmlns:p14="http://schemas.microsoft.com/office/powerpoint/2010/main" val="206686668"/>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2553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30">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3" name="Rectangle 32">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173FBF-9639-4A4F-A3C4-B8CDCDC08D38}"/>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100">
                <a:solidFill>
                  <a:schemeClr val="tx1">
                    <a:lumMod val="85000"/>
                    <a:lumOff val="15000"/>
                  </a:schemeClr>
                </a:solidFill>
              </a:rPr>
              <a:t>The most important part</a:t>
            </a:r>
          </a:p>
        </p:txBody>
      </p:sp>
      <p:pic>
        <p:nvPicPr>
          <p:cNvPr id="7" name="Content Placeholder 3">
            <a:extLst>
              <a:ext uri="{FF2B5EF4-FFF2-40B4-BE49-F238E27FC236}">
                <a16:creationId xmlns:a16="http://schemas.microsoft.com/office/drawing/2014/main" id="{557F79B3-AE73-475E-8FE5-ADA332C05BC4}"/>
              </a:ext>
            </a:extLst>
          </p:cNvPr>
          <p:cNvPicPr>
            <a:picLocks noGrp="1" noChangeAspect="1"/>
          </p:cNvPicPr>
          <p:nvPr>
            <p:ph idx="1"/>
          </p:nvPr>
        </p:nvPicPr>
        <p:blipFill>
          <a:blip r:embed="rId2"/>
          <a:stretch>
            <a:fillRect/>
          </a:stretch>
        </p:blipFill>
        <p:spPr>
          <a:xfrm>
            <a:off x="1108822" y="128099"/>
            <a:ext cx="6249992" cy="6078117"/>
          </a:xfrm>
          <a:prstGeom prst="rect">
            <a:avLst/>
          </a:prstGeom>
        </p:spPr>
      </p:pic>
      <p:cxnSp>
        <p:nvCxnSpPr>
          <p:cNvPr id="35" name="Straight Connector 34">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17852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1">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9" name="Rectangle 53">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C767BDA-6DD4-49A0-B054-88FA47D8472F}"/>
              </a:ext>
            </a:extLst>
          </p:cNvPr>
          <p:cNvSpPr>
            <a:spLocks noGrp="1"/>
          </p:cNvSpPr>
          <p:nvPr>
            <p:ph type="title"/>
          </p:nvPr>
        </p:nvSpPr>
        <p:spPr>
          <a:xfrm>
            <a:off x="492370" y="516835"/>
            <a:ext cx="3084844" cy="2103875"/>
          </a:xfrm>
        </p:spPr>
        <p:txBody>
          <a:bodyPr>
            <a:normAutofit/>
          </a:bodyPr>
          <a:lstStyle/>
          <a:p>
            <a:r>
              <a:rPr lang="en-US" sz="3600" dirty="0">
                <a:solidFill>
                  <a:srgbClr val="FFFFFF"/>
                </a:solidFill>
              </a:rPr>
              <a:t>System development</a:t>
            </a:r>
            <a:endParaRPr lang="lv-LV" sz="3600" dirty="0">
              <a:solidFill>
                <a:srgbClr val="FFFFFF"/>
              </a:solidFill>
              <a:ea typeface="+mj-lt"/>
              <a:cs typeface="+mj-lt"/>
            </a:endParaRPr>
          </a:p>
        </p:txBody>
      </p:sp>
      <p:sp>
        <p:nvSpPr>
          <p:cNvPr id="47" name="Content Placeholder 46">
            <a:extLst>
              <a:ext uri="{FF2B5EF4-FFF2-40B4-BE49-F238E27FC236}">
                <a16:creationId xmlns:a16="http://schemas.microsoft.com/office/drawing/2014/main" id="{FFD018A9-ADE9-4774-885D-36FDCB694D54}"/>
              </a:ext>
            </a:extLst>
          </p:cNvPr>
          <p:cNvSpPr>
            <a:spLocks noGrp="1"/>
          </p:cNvSpPr>
          <p:nvPr>
            <p:ph idx="1"/>
          </p:nvPr>
        </p:nvSpPr>
        <p:spPr>
          <a:xfrm>
            <a:off x="492371" y="2653800"/>
            <a:ext cx="3084844" cy="3335519"/>
          </a:xfrm>
        </p:spPr>
        <p:txBody>
          <a:bodyPr vert="horz" lIns="91440" tIns="45720" rIns="91440" bIns="45720" rtlCol="0">
            <a:normAutofit/>
          </a:bodyPr>
          <a:lstStyle/>
          <a:p>
            <a:pPr>
              <a:spcAft>
                <a:spcPts val="600"/>
              </a:spcAft>
            </a:pPr>
            <a:r>
              <a:rPr lang="en-US" sz="1600" dirty="0">
                <a:solidFill>
                  <a:srgbClr val="FFFFFF"/>
                </a:solidFill>
              </a:rPr>
              <a:t>Why its important:</a:t>
            </a:r>
          </a:p>
          <a:p>
            <a:pPr>
              <a:spcAft>
                <a:spcPts val="600"/>
              </a:spcAft>
            </a:pPr>
            <a:r>
              <a:rPr lang="en-US" sz="1600" dirty="0">
                <a:solidFill>
                  <a:srgbClr val="FFFFFF"/>
                </a:solidFill>
              </a:rPr>
              <a:t>-  improves product and work quality</a:t>
            </a:r>
          </a:p>
          <a:p>
            <a:pPr>
              <a:spcAft>
                <a:spcPts val="600"/>
              </a:spcAft>
            </a:pPr>
            <a:r>
              <a:rPr lang="en-US" sz="1600" dirty="0">
                <a:solidFill>
                  <a:srgbClr val="FFFFFF"/>
                </a:solidFill>
              </a:rPr>
              <a:t>- improves productivity</a:t>
            </a:r>
          </a:p>
          <a:p>
            <a:pPr>
              <a:spcAft>
                <a:spcPts val="600"/>
              </a:spcAft>
            </a:pPr>
            <a:r>
              <a:rPr lang="en-US" sz="1600" dirty="0">
                <a:solidFill>
                  <a:srgbClr val="FFFFFF"/>
                </a:solidFill>
              </a:rPr>
              <a:t>- helps with workflow</a:t>
            </a:r>
          </a:p>
          <a:p>
            <a:pPr>
              <a:spcAft>
                <a:spcPts val="600"/>
              </a:spcAft>
            </a:pPr>
            <a:r>
              <a:rPr lang="en-US" sz="1600" dirty="0">
                <a:solidFill>
                  <a:srgbClr val="FFFFFF"/>
                </a:solidFill>
              </a:rPr>
              <a:t>- defines roles and rules</a:t>
            </a:r>
          </a:p>
        </p:txBody>
      </p:sp>
      <p:sp>
        <p:nvSpPr>
          <p:cNvPr id="60" name="Rectangle 55">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6">
            <a:extLst>
              <a:ext uri="{FF2B5EF4-FFF2-40B4-BE49-F238E27FC236}">
                <a16:creationId xmlns:a16="http://schemas.microsoft.com/office/drawing/2014/main" id="{AF37462B-A11D-4602-B11C-7D4AEE7EB5B3}"/>
              </a:ext>
            </a:extLst>
          </p:cNvPr>
          <p:cNvPicPr>
            <a:picLocks noChangeAspect="1"/>
          </p:cNvPicPr>
          <p:nvPr/>
        </p:nvPicPr>
        <p:blipFill>
          <a:blip r:embed="rId3"/>
          <a:stretch>
            <a:fillRect/>
          </a:stretch>
        </p:blipFill>
        <p:spPr>
          <a:xfrm>
            <a:off x="5575299" y="151718"/>
            <a:ext cx="5551325" cy="2664634"/>
          </a:xfrm>
          <a:prstGeom prst="rect">
            <a:avLst/>
          </a:prstGeom>
        </p:spPr>
      </p:pic>
      <p:pic>
        <p:nvPicPr>
          <p:cNvPr id="9" name="Picture 4">
            <a:extLst>
              <a:ext uri="{FF2B5EF4-FFF2-40B4-BE49-F238E27FC236}">
                <a16:creationId xmlns:a16="http://schemas.microsoft.com/office/drawing/2014/main" id="{394539AD-873C-4941-9163-C16445E3A992}"/>
              </a:ext>
            </a:extLst>
          </p:cNvPr>
          <p:cNvPicPr>
            <a:picLocks noChangeAspect="1"/>
          </p:cNvPicPr>
          <p:nvPr/>
        </p:nvPicPr>
        <p:blipFill>
          <a:blip r:embed="rId4"/>
          <a:stretch>
            <a:fillRect/>
          </a:stretch>
        </p:blipFill>
        <p:spPr>
          <a:xfrm>
            <a:off x="5725921" y="2968070"/>
            <a:ext cx="5250080" cy="3793183"/>
          </a:xfrm>
          <a:prstGeom prst="rect">
            <a:avLst/>
          </a:prstGeom>
        </p:spPr>
      </p:pic>
    </p:spTree>
    <p:extLst>
      <p:ext uri="{BB962C8B-B14F-4D97-AF65-F5344CB8AC3E}">
        <p14:creationId xmlns:p14="http://schemas.microsoft.com/office/powerpoint/2010/main" val="411854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1">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9" name="Rectangle 53">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C767BDA-6DD4-49A0-B054-88FA47D8472F}"/>
              </a:ext>
            </a:extLst>
          </p:cNvPr>
          <p:cNvSpPr>
            <a:spLocks noGrp="1"/>
          </p:cNvSpPr>
          <p:nvPr>
            <p:ph type="title"/>
          </p:nvPr>
        </p:nvSpPr>
        <p:spPr>
          <a:xfrm>
            <a:off x="492370" y="516835"/>
            <a:ext cx="3084844" cy="2103875"/>
          </a:xfrm>
        </p:spPr>
        <p:txBody>
          <a:bodyPr>
            <a:normAutofit/>
          </a:bodyPr>
          <a:lstStyle/>
          <a:p>
            <a:r>
              <a:rPr lang="en-US" sz="3600">
                <a:solidFill>
                  <a:srgbClr val="FFFFFF"/>
                </a:solidFill>
                <a:ea typeface="+mj-lt"/>
                <a:cs typeface="+mj-lt"/>
              </a:rPr>
              <a:t>System architecture</a:t>
            </a:r>
            <a:endParaRPr lang="lv-LV" sz="3600">
              <a:solidFill>
                <a:srgbClr val="FFFFFF"/>
              </a:solidFill>
              <a:ea typeface="+mj-lt"/>
              <a:cs typeface="+mj-lt"/>
            </a:endParaRPr>
          </a:p>
        </p:txBody>
      </p:sp>
      <p:sp>
        <p:nvSpPr>
          <p:cNvPr id="47" name="Content Placeholder 46">
            <a:extLst>
              <a:ext uri="{FF2B5EF4-FFF2-40B4-BE49-F238E27FC236}">
                <a16:creationId xmlns:a16="http://schemas.microsoft.com/office/drawing/2014/main" id="{FFD018A9-ADE9-4774-885D-36FDCB694D54}"/>
              </a:ext>
            </a:extLst>
          </p:cNvPr>
          <p:cNvSpPr>
            <a:spLocks noGrp="1"/>
          </p:cNvSpPr>
          <p:nvPr>
            <p:ph idx="1"/>
          </p:nvPr>
        </p:nvSpPr>
        <p:spPr>
          <a:xfrm>
            <a:off x="492371" y="2653800"/>
            <a:ext cx="3084844" cy="3335519"/>
          </a:xfrm>
        </p:spPr>
        <p:txBody>
          <a:bodyPr vert="horz" lIns="91440" tIns="45720" rIns="91440" bIns="45720" rtlCol="0">
            <a:normAutofit/>
          </a:bodyPr>
          <a:lstStyle/>
          <a:p>
            <a:r>
              <a:rPr lang="lv-LV" sz="1500">
                <a:solidFill>
                  <a:srgbClr val="FFFFFF"/>
                </a:solidFill>
              </a:rPr>
              <a:t>Easy to work with</a:t>
            </a:r>
          </a:p>
          <a:p>
            <a:r>
              <a:rPr lang="lv-LV" sz="1500">
                <a:solidFill>
                  <a:srgbClr val="FFFFFF"/>
                </a:solidFill>
              </a:rPr>
              <a:t>Testable</a:t>
            </a:r>
          </a:p>
          <a:p>
            <a:r>
              <a:rPr lang="lv-LV" sz="1500">
                <a:solidFill>
                  <a:srgbClr val="FFFFFF"/>
                </a:solidFill>
              </a:rPr>
              <a:t>Ability to use different aproaches</a:t>
            </a:r>
          </a:p>
        </p:txBody>
      </p:sp>
      <p:sp>
        <p:nvSpPr>
          <p:cNvPr id="60" name="Rectangle 55">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5" name="Picture 45" descr="Attēls, kurā ir ekrānuzņē​​​mums&#10;&#10;Apraksts ģenerēts ar ļoti augstu ticamību">
            <a:extLst>
              <a:ext uri="{FF2B5EF4-FFF2-40B4-BE49-F238E27FC236}">
                <a16:creationId xmlns:a16="http://schemas.microsoft.com/office/drawing/2014/main" id="{E73BA483-F4F7-462A-A294-BA08DF3A3319}"/>
              </a:ext>
            </a:extLst>
          </p:cNvPr>
          <p:cNvPicPr>
            <a:picLocks noChangeAspect="1"/>
          </p:cNvPicPr>
          <p:nvPr/>
        </p:nvPicPr>
        <p:blipFill>
          <a:blip r:embed="rId3"/>
          <a:stretch>
            <a:fillRect/>
          </a:stretch>
        </p:blipFill>
        <p:spPr>
          <a:xfrm>
            <a:off x="5345148" y="640080"/>
            <a:ext cx="5591820" cy="5577840"/>
          </a:xfrm>
          <a:prstGeom prst="rect">
            <a:avLst/>
          </a:prstGeom>
        </p:spPr>
      </p:pic>
    </p:spTree>
    <p:extLst>
      <p:ext uri="{BB962C8B-B14F-4D97-AF65-F5344CB8AC3E}">
        <p14:creationId xmlns:p14="http://schemas.microsoft.com/office/powerpoint/2010/main" val="4207968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4AB42B-26D2-40D0-8D4D-1EAC239B2FD9}"/>
              </a:ext>
            </a:extLst>
          </p:cNvPr>
          <p:cNvPicPr>
            <a:picLocks noChangeAspect="1"/>
          </p:cNvPicPr>
          <p:nvPr/>
        </p:nvPicPr>
        <p:blipFill rotWithShape="1">
          <a:blip r:embed="rId2">
            <a:alphaModFix amt="35000"/>
            <a:extLst/>
          </a:blip>
          <a:srcRect l="11425" r="5465" b="1"/>
          <a:stretch/>
        </p:blipFill>
        <p:spPr>
          <a:xfrm>
            <a:off x="-8825" y="10"/>
            <a:ext cx="12192000" cy="6857990"/>
          </a:xfrm>
          <a:prstGeom prst="rect">
            <a:avLst/>
          </a:prstGeom>
        </p:spPr>
      </p:pic>
      <p:sp>
        <p:nvSpPr>
          <p:cNvPr id="2" name="Title 1">
            <a:extLst>
              <a:ext uri="{FF2B5EF4-FFF2-40B4-BE49-F238E27FC236}">
                <a16:creationId xmlns:a16="http://schemas.microsoft.com/office/drawing/2014/main" id="{5D41D645-0C5E-44EA-8740-2C53AC8F54BE}"/>
              </a:ext>
            </a:extLst>
          </p:cNvPr>
          <p:cNvSpPr>
            <a:spLocks noGrp="1"/>
          </p:cNvSpPr>
          <p:nvPr>
            <p:ph type="title"/>
          </p:nvPr>
        </p:nvSpPr>
        <p:spPr/>
        <p:txBody>
          <a:bodyPr>
            <a:normAutofit/>
          </a:bodyPr>
          <a:lstStyle/>
          <a:p>
            <a:r>
              <a:rPr lang="hu-HU" dirty="0"/>
              <a:t>Testing</a:t>
            </a:r>
            <a:endParaRPr lang="en-US" dirty="0"/>
          </a:p>
        </p:txBody>
      </p:sp>
      <p:sp>
        <p:nvSpPr>
          <p:cNvPr id="3" name="Content Placeholder 2">
            <a:extLst>
              <a:ext uri="{FF2B5EF4-FFF2-40B4-BE49-F238E27FC236}">
                <a16:creationId xmlns:a16="http://schemas.microsoft.com/office/drawing/2014/main" id="{CC693F36-1D9C-4F20-A5F1-8A31733DD930}"/>
              </a:ext>
            </a:extLst>
          </p:cNvPr>
          <p:cNvSpPr>
            <a:spLocks noGrp="1"/>
          </p:cNvSpPr>
          <p:nvPr>
            <p:ph idx="1"/>
          </p:nvPr>
        </p:nvSpPr>
        <p:spPr/>
        <p:txBody>
          <a:bodyPr>
            <a:normAutofit/>
          </a:bodyPr>
          <a:lstStyle/>
          <a:p>
            <a:pPr>
              <a:buClr>
                <a:srgbClr val="F17861"/>
              </a:buClr>
            </a:pPr>
            <a:endParaRPr lang="en-US"/>
          </a:p>
        </p:txBody>
      </p:sp>
    </p:spTree>
    <p:extLst>
      <p:ext uri="{BB962C8B-B14F-4D97-AF65-F5344CB8AC3E}">
        <p14:creationId xmlns:p14="http://schemas.microsoft.com/office/powerpoint/2010/main" val="922102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53AEAF8-F340-4FAA-95A3-5A2EC212F5F9}"/>
              </a:ext>
            </a:extLst>
          </p:cNvPr>
          <p:cNvSpPr>
            <a:spLocks noGrp="1"/>
          </p:cNvSpPr>
          <p:nvPr>
            <p:ph type="title"/>
          </p:nvPr>
        </p:nvSpPr>
        <p:spPr>
          <a:xfrm>
            <a:off x="492370" y="516835"/>
            <a:ext cx="3084844" cy="2103875"/>
          </a:xfrm>
        </p:spPr>
        <p:txBody>
          <a:bodyPr>
            <a:normAutofit/>
          </a:bodyPr>
          <a:lstStyle/>
          <a:p>
            <a:r>
              <a:rPr lang="en-US" sz="3600">
                <a:solidFill>
                  <a:srgbClr val="FFFFFF"/>
                </a:solidFill>
                <a:ea typeface="+mj-lt"/>
                <a:cs typeface="+mj-lt"/>
              </a:rPr>
              <a:t>Risk analysis</a:t>
            </a:r>
            <a:endParaRPr lang="en-US" sz="3600">
              <a:solidFill>
                <a:srgbClr val="FFFFFF"/>
              </a:solidFill>
            </a:endParaRPr>
          </a:p>
        </p:txBody>
      </p:sp>
      <p:sp>
        <p:nvSpPr>
          <p:cNvPr id="3" name="Content Placeholder 2">
            <a:extLst>
              <a:ext uri="{FF2B5EF4-FFF2-40B4-BE49-F238E27FC236}">
                <a16:creationId xmlns:a16="http://schemas.microsoft.com/office/drawing/2014/main" id="{D41794BB-9977-47D6-8B18-487CD2045C83}"/>
              </a:ext>
            </a:extLst>
          </p:cNvPr>
          <p:cNvSpPr>
            <a:spLocks noGrp="1"/>
          </p:cNvSpPr>
          <p:nvPr>
            <p:ph idx="1"/>
          </p:nvPr>
        </p:nvSpPr>
        <p:spPr>
          <a:xfrm>
            <a:off x="492371" y="2653800"/>
            <a:ext cx="3084844" cy="3335519"/>
          </a:xfrm>
        </p:spPr>
        <p:txBody>
          <a:bodyPr vert="horz" lIns="91440" tIns="45720" rIns="91440" bIns="45720" rtlCol="0">
            <a:normAutofit/>
          </a:bodyPr>
          <a:lstStyle/>
          <a:p>
            <a:r>
              <a:rPr lang="en-US" sz="1500">
                <a:solidFill>
                  <a:srgbClr val="FFFFFF"/>
                </a:solidFill>
                <a:ea typeface="+mn-lt"/>
                <a:cs typeface="+mn-lt"/>
              </a:rPr>
              <a:t>•Conducted via estimates and peer reviews with the help of a risk matrix</a:t>
            </a:r>
            <a:endParaRPr lang="en-US" sz="1500">
              <a:solidFill>
                <a:srgbClr val="FFFFFF"/>
              </a:solidFill>
            </a:endParaRPr>
          </a:p>
          <a:p>
            <a:r>
              <a:rPr lang="en-US" sz="1500">
                <a:solidFill>
                  <a:srgbClr val="FFFFFF"/>
                </a:solidFill>
                <a:ea typeface="+mn-lt"/>
                <a:cs typeface="+mn-lt"/>
              </a:rPr>
              <a:t>•Each risk level is color coded for transparency</a:t>
            </a:r>
            <a:endParaRPr lang="en-US" sz="1500">
              <a:solidFill>
                <a:srgbClr val="FFFFFF"/>
              </a:solidFill>
            </a:endParaRPr>
          </a:p>
          <a:p>
            <a:endParaRPr lang="en-US" sz="1500">
              <a:solidFill>
                <a:srgbClr val="FFFFFF"/>
              </a:solidFill>
            </a:endParaRPr>
          </a:p>
        </p:txBody>
      </p:sp>
      <p:sp>
        <p:nvSpPr>
          <p:cNvPr id="15" name="Rectangle 1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6" descr="A close up of a green screen&#10;&#10;Description generated with high confidence">
            <a:extLst>
              <a:ext uri="{FF2B5EF4-FFF2-40B4-BE49-F238E27FC236}">
                <a16:creationId xmlns:a16="http://schemas.microsoft.com/office/drawing/2014/main" id="{527AA497-449B-4B44-B4A9-3A6DC05C0725}"/>
              </a:ext>
            </a:extLst>
          </p:cNvPr>
          <p:cNvPicPr>
            <a:picLocks noChangeAspect="1"/>
          </p:cNvPicPr>
          <p:nvPr/>
        </p:nvPicPr>
        <p:blipFill>
          <a:blip r:embed="rId3"/>
          <a:stretch>
            <a:fillRect/>
          </a:stretch>
        </p:blipFill>
        <p:spPr>
          <a:xfrm>
            <a:off x="4742017" y="1610513"/>
            <a:ext cx="6798082" cy="3636974"/>
          </a:xfrm>
          <a:prstGeom prst="rect">
            <a:avLst/>
          </a:prstGeom>
        </p:spPr>
      </p:pic>
    </p:spTree>
    <p:extLst>
      <p:ext uri="{BB962C8B-B14F-4D97-AF65-F5344CB8AC3E}">
        <p14:creationId xmlns:p14="http://schemas.microsoft.com/office/powerpoint/2010/main" val="397942793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971</Words>
  <Application>Microsoft Office PowerPoint</Application>
  <PresentationFormat>Widescreen</PresentationFormat>
  <Paragraphs>164</Paragraphs>
  <Slides>22</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Retrospect</vt:lpstr>
      <vt:lpstr>Ares</vt:lpstr>
      <vt:lpstr>Agenda</vt:lpstr>
      <vt:lpstr>Problem statement</vt:lpstr>
      <vt:lpstr>Our solution</vt:lpstr>
      <vt:lpstr>The most important part</vt:lpstr>
      <vt:lpstr>System development</vt:lpstr>
      <vt:lpstr>System architecture</vt:lpstr>
      <vt:lpstr>Testing</vt:lpstr>
      <vt:lpstr>Risk analysis</vt:lpstr>
      <vt:lpstr>Test coverage</vt:lpstr>
      <vt:lpstr>Our resources</vt:lpstr>
      <vt:lpstr>Test methodology</vt:lpstr>
      <vt:lpstr>Test approach</vt:lpstr>
      <vt:lpstr>Database</vt:lpstr>
      <vt:lpstr>Enhanced Entity Relationship diagram</vt:lpstr>
      <vt:lpstr>Database diagram</vt:lpstr>
      <vt:lpstr>Business logic</vt:lpstr>
      <vt:lpstr>Views</vt:lpstr>
      <vt:lpstr>Stored procedures</vt:lpstr>
      <vt:lpstr>Triggers</vt:lpstr>
      <vt:lpstr>Script optimization</vt:lpstr>
      <vt:lpstr>Security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Ares</dc:title>
  <dc:creator>Adam Blazsek</dc:creator>
  <cp:lastModifiedBy>Adam Blazsek</cp:lastModifiedBy>
  <cp:revision>2</cp:revision>
  <dcterms:created xsi:type="dcterms:W3CDTF">2019-06-16T16:40:22Z</dcterms:created>
  <dcterms:modified xsi:type="dcterms:W3CDTF">2019-06-16T17:32:41Z</dcterms:modified>
</cp:coreProperties>
</file>